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416" r:id="rId1"/>
  </p:sldMasterIdLst>
  <p:notesMasterIdLst>
    <p:notesMasterId r:id="rId5"/>
  </p:notesMasterIdLst>
  <p:sldIdLst>
    <p:sldId id="256" r:id="rId2"/>
    <p:sldId id="261" r:id="rId3"/>
    <p:sldId id="259" r:id="rId4"/>
  </p:sldIdLst>
  <p:sldSz cx="6858000" cy="9906000" type="A4"/>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3300"/>
    <a:srgbClr val="663300"/>
    <a:srgbClr val="FFC89F"/>
    <a:srgbClr val="FFCC89"/>
    <a:srgbClr val="0000FF"/>
    <a:srgbClr val="FF9933"/>
    <a:srgbClr val="33CC33"/>
    <a:srgbClr val="336699"/>
    <a:srgbClr val="6666FF"/>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980"/>
    <p:restoredTop sz="96501"/>
  </p:normalViewPr>
  <p:slideViewPr>
    <p:cSldViewPr>
      <p:cViewPr varScale="1">
        <p:scale>
          <a:sx n="84" d="100"/>
          <a:sy n="84" d="100"/>
        </p:scale>
        <p:origin x="3666" y="84"/>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02" name="ヘッダー プレースホルダー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kumimoji="1" lang="ja-JP" altLang="en-US"/>
          </a:p>
        </p:txBody>
      </p:sp>
      <p:sp>
        <p:nvSpPr>
          <p:cNvPr id="1103" name="日付プレースホルダー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21CCC2CB-437F-4276-9EA1-C7839EEFC5DE}" type="datetimeFigureOut">
              <a:rPr kumimoji="1" lang="ja-JP" altLang="en-US" smtClean="0"/>
              <a:t>2024/11/22</a:t>
            </a:fld>
            <a:endParaRPr kumimoji="1" lang="ja-JP" altLang="en-US"/>
          </a:p>
        </p:txBody>
      </p:sp>
      <p:sp>
        <p:nvSpPr>
          <p:cNvPr id="1104" name="スライド イメージ プレースホルダー 3"/>
          <p:cNvSpPr>
            <a:spLocks noGrp="1" noRot="1" noChangeAspect="1"/>
          </p:cNvSpPr>
          <p:nvPr>
            <p:ph type="sldImg" idx="2"/>
          </p:nvPr>
        </p:nvSpPr>
        <p:spPr>
          <a:xfrm>
            <a:off x="2109788" y="744538"/>
            <a:ext cx="2578100" cy="3722687"/>
          </a:xfrm>
          <a:prstGeom prst="rect">
            <a:avLst/>
          </a:prstGeom>
          <a:noFill/>
          <a:ln w="12700">
            <a:solidFill>
              <a:prstClr val="black"/>
            </a:solidFill>
          </a:ln>
        </p:spPr>
        <p:txBody>
          <a:bodyPr vert="horz" lIns="91440" tIns="45720" rIns="91440" bIns="45720" rtlCol="0" anchor="ctr"/>
          <a:lstStyle/>
          <a:p>
            <a:endParaRPr lang="ja-JP" altLang="en-US"/>
          </a:p>
        </p:txBody>
      </p:sp>
      <p:sp>
        <p:nvSpPr>
          <p:cNvPr id="1105" name="ノート プレースホルダー 4"/>
          <p:cNvSpPr>
            <a:spLocks noGrp="1"/>
          </p:cNvSpPr>
          <p:nvPr>
            <p:ph type="body" sz="quarter" idx="3"/>
          </p:nvPr>
        </p:nvSpPr>
        <p:spPr>
          <a:xfrm>
            <a:off x="679450" y="4714875"/>
            <a:ext cx="5438775" cy="4467225"/>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06" name="フッター プレースホルダー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1107" name="スライド番号プレースホルダー 6"/>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a:defRPr sz="1200"/>
            </a:lvl1pPr>
          </a:lstStyle>
          <a:p>
            <a:fld id="{0720C6CC-92BD-4361-B1B6-A08652432796}" type="slidenum">
              <a:rPr kumimoji="1" lang="ja-JP" altLang="en-US" smtClean="0"/>
              <a:t>‹#›</a:t>
            </a:fld>
            <a:endParaRPr kumimoji="1" lang="ja-JP" altLang="en-US"/>
          </a:p>
        </p:txBody>
      </p:sp>
    </p:spTree>
    <p:extLst>
      <p:ext uri="{BB962C8B-B14F-4D97-AF65-F5344CB8AC3E}">
        <p14:creationId xmlns:p14="http://schemas.microsoft.com/office/powerpoint/2010/main" val="326147634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 name="スライド イメージ プレースホルダー 1"/>
          <p:cNvSpPr>
            <a:spLocks noGrp="1" noRot="1" noChangeAspect="1"/>
          </p:cNvSpPr>
          <p:nvPr>
            <p:ph type="sldImg"/>
          </p:nvPr>
        </p:nvSpPr>
        <p:spPr>
          <a:xfrm>
            <a:off x="2109788" y="744538"/>
            <a:ext cx="2578100" cy="3722687"/>
          </a:xfrm>
        </p:spPr>
      </p:sp>
      <p:sp>
        <p:nvSpPr>
          <p:cNvPr id="1137" name="ノート プレースホルダー 2"/>
          <p:cNvSpPr>
            <a:spLocks noGrp="1"/>
          </p:cNvSpPr>
          <p:nvPr>
            <p:ph type="body" idx="1"/>
          </p:nvPr>
        </p:nvSpPr>
        <p:spPr/>
        <p:txBody>
          <a:bodyPr/>
          <a:lstStyle/>
          <a:p>
            <a:endParaRPr kumimoji="1" lang="ja-JP" altLang="en-US" dirty="0"/>
          </a:p>
        </p:txBody>
      </p:sp>
      <p:sp>
        <p:nvSpPr>
          <p:cNvPr id="1138" name="スライド番号プレースホルダー 3"/>
          <p:cNvSpPr>
            <a:spLocks noGrp="1"/>
          </p:cNvSpPr>
          <p:nvPr>
            <p:ph type="sldNum" sz="quarter" idx="10"/>
          </p:nvPr>
        </p:nvSpPr>
        <p:spPr/>
        <p:txBody>
          <a:bodyPr/>
          <a:lstStyle/>
          <a:p>
            <a:fld id="{0720C6CC-92BD-4361-B1B6-A08652432796}" type="slidenum">
              <a:rPr kumimoji="1" lang="ja-JP" altLang="en-US" smtClean="0"/>
              <a:t>1</a:t>
            </a:fld>
            <a:endParaRPr kumimoji="1" lang="ja-JP" altLang="en-US"/>
          </a:p>
        </p:txBody>
      </p:sp>
    </p:spTree>
    <p:extLst>
      <p:ext uri="{BB962C8B-B14F-4D97-AF65-F5344CB8AC3E}">
        <p14:creationId xmlns:p14="http://schemas.microsoft.com/office/powerpoint/2010/main" val="40690658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 name="四角形 283"/>
          <p:cNvSpPr>
            <a:spLocks noGrp="1" noRot="1" noChangeAspect="1"/>
          </p:cNvSpPr>
          <p:nvPr>
            <p:ph type="sldImg" idx="2"/>
          </p:nvPr>
        </p:nvSpPr>
        <p:spPr>
          <a:prstGeom prst="rect">
            <a:avLst/>
          </a:prstGeom>
        </p:spPr>
        <p:txBody>
          <a:bodyPr/>
          <a:lstStyle/>
          <a:p>
            <a:endParaRPr kumimoji="1" lang="ja-JP" altLang="en-US"/>
          </a:p>
        </p:txBody>
      </p:sp>
      <p:sp>
        <p:nvSpPr>
          <p:cNvPr id="1158" name="四角形 284"/>
          <p:cNvSpPr>
            <a:spLocks noGrp="1"/>
          </p:cNvSpPr>
          <p:nvPr>
            <p:ph type="body" sz="quarter" idx="3"/>
          </p:nvPr>
        </p:nvSpPr>
        <p:spPr>
          <a:prstGeom prst="rect">
            <a:avLst/>
          </a:prstGeom>
        </p:spPr>
        <p:txBody>
          <a:bodyPr/>
          <a:lstStyle/>
          <a:p>
            <a:endParaRPr kumimoji="1" lang="ja-JP" altLang="en-US"/>
          </a:p>
        </p:txBody>
      </p:sp>
      <p:sp>
        <p:nvSpPr>
          <p:cNvPr id="1159" name="四角形 285"/>
          <p:cNvSpPr>
            <a:spLocks noGrp="1"/>
          </p:cNvSpPr>
          <p:nvPr>
            <p:ph type="sldNum" sz="quarter" idx="5"/>
          </p:nvPr>
        </p:nvSpPr>
        <p:spPr>
          <a:prstGeom prst="rect">
            <a:avLst/>
          </a:prstGeom>
        </p:spPr>
        <p:txBody>
          <a:bodyPr vert="horz" lIns="91440" tIns="45720" rIns="91440" bIns="45720" rtlCol="0" anchor="b"/>
          <a:lstStyle>
            <a:lvl1pPr algn="r">
              <a:defRPr sz="1200"/>
            </a:lvl1pPr>
          </a:lstStyle>
          <a:p>
            <a:fld id="{0720C6CC-92BD-4361-B1B6-A08652432796}" type="slidenum">
              <a:rPr kumimoji="1" lang="ja-JP" altLang="en-US" smtClean="0"/>
              <a:t>3</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3" name="サブタイトル 2"/>
          <p:cNvSpPr>
            <a:spLocks noGrp="1"/>
          </p:cNvSpPr>
          <p:nvPr>
            <p:ph type="subTitle" idx="1"/>
          </p:nvPr>
        </p:nvSpPr>
        <p:spPr>
          <a:xfrm>
            <a:off x="1031667" y="4953000"/>
            <a:ext cx="4800600" cy="3161450"/>
          </a:xfrm>
        </p:spPr>
        <p:txBody>
          <a:bodyPr anchor="ctr"/>
          <a:lstStyle>
            <a:lvl1pPr marL="0" indent="0" algn="ctr">
              <a:buNone/>
              <a:defRPr>
                <a:solidFill>
                  <a:schemeClr val="accent1">
                    <a:lumMod val="50000"/>
                  </a:schemeClr>
                </a:solidFill>
                <a:effectLst>
                  <a:glow rad="38100">
                    <a:schemeClr val="tx2">
                      <a:lumMod val="20000"/>
                      <a:lumOff val="80000"/>
                      <a:alpha val="60000"/>
                    </a:schemeClr>
                  </a:glo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endParaRPr kumimoji="1" lang="ja-JP" altLang="en-US" dirty="0"/>
          </a:p>
        </p:txBody>
      </p:sp>
      <p:sp>
        <p:nvSpPr>
          <p:cNvPr id="1034" name="日付プレースホルダー 3"/>
          <p:cNvSpPr>
            <a:spLocks noGrp="1"/>
          </p:cNvSpPr>
          <p:nvPr>
            <p:ph type="dt" sz="half" idx="10"/>
          </p:nvPr>
        </p:nvSpPr>
        <p:spPr/>
        <p:txBody>
          <a:bodyPr/>
          <a:lstStyle/>
          <a:p>
            <a:fld id="{9DE7224B-E75F-4E19-AFB1-5EC7E8594E13}" type="datetimeFigureOut">
              <a:rPr kumimoji="1" lang="ja-JP" altLang="en-US" smtClean="0"/>
              <a:t>2024/11/22</a:t>
            </a:fld>
            <a:endParaRPr kumimoji="1" lang="ja-JP" altLang="en-US"/>
          </a:p>
        </p:txBody>
      </p:sp>
      <p:sp>
        <p:nvSpPr>
          <p:cNvPr id="1035" name="フッター プレースホルダー 4"/>
          <p:cNvSpPr>
            <a:spLocks noGrp="1"/>
          </p:cNvSpPr>
          <p:nvPr>
            <p:ph type="ftr" sz="quarter" idx="11"/>
          </p:nvPr>
        </p:nvSpPr>
        <p:spPr/>
        <p:txBody>
          <a:bodyPr/>
          <a:lstStyle/>
          <a:p>
            <a:endParaRPr kumimoji="1" lang="ja-JP" altLang="en-US"/>
          </a:p>
        </p:txBody>
      </p:sp>
      <p:sp>
        <p:nvSpPr>
          <p:cNvPr id="1036" name="スライド番号プレースホルダー 5"/>
          <p:cNvSpPr>
            <a:spLocks noGrp="1"/>
          </p:cNvSpPr>
          <p:nvPr>
            <p:ph type="sldNum" sz="quarter" idx="12"/>
          </p:nvPr>
        </p:nvSpPr>
        <p:spPr/>
        <p:txBody>
          <a:bodyPr/>
          <a:lstStyle/>
          <a:p>
            <a:fld id="{5A64193B-3A30-410F-9CD8-6EE712D66964}" type="slidenum">
              <a:rPr kumimoji="1" lang="ja-JP" altLang="en-US" smtClean="0"/>
              <a:t>‹#›</a:t>
            </a:fld>
            <a:endParaRPr kumimoji="1" lang="ja-JP" altLang="en-US"/>
          </a:p>
        </p:txBody>
      </p:sp>
      <p:sp>
        <p:nvSpPr>
          <p:cNvPr id="1037" name="タイトル 8"/>
          <p:cNvSpPr>
            <a:spLocks noGrp="1"/>
          </p:cNvSpPr>
          <p:nvPr>
            <p:ph type="title"/>
          </p:nvPr>
        </p:nvSpPr>
        <p:spPr>
          <a:xfrm>
            <a:off x="351000" y="2912000"/>
            <a:ext cx="6156000" cy="1733333"/>
          </a:xfrm>
        </p:spPr>
        <p:txBody>
          <a:bodyPr/>
          <a:lstStyle>
            <a:lvl1pPr>
              <a:defRPr>
                <a:effectLst>
                  <a:glow rad="50800">
                    <a:schemeClr val="tx2">
                      <a:lumMod val="20000"/>
                      <a:lumOff val="80000"/>
                      <a:alpha val="50000"/>
                    </a:schemeClr>
                  </a:glow>
                  <a:reflection blurRad="6350" stA="34000" dist="50800" dir="5400000" sy="-100000" algn="bl" rotWithShape="0"/>
                </a:effectLst>
              </a:defRPr>
            </a:lvl1pPr>
          </a:lstStyle>
          <a:p>
            <a:r>
              <a:rPr kumimoji="1" lang="ja-JP" altLang="en-US"/>
              <a:t>マスター タイトルの書式設定</a:t>
            </a:r>
            <a:endParaRPr kumimoji="1" lang="ja-JP"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1090" name="タイトル 1"/>
          <p:cNvSpPr>
            <a:spLocks noGrp="1"/>
          </p:cNvSpPr>
          <p:nvPr>
            <p:ph type="title"/>
          </p:nvPr>
        </p:nvSpPr>
        <p:spPr/>
        <p:txBody>
          <a:bodyPr/>
          <a:lstStyle/>
          <a:p>
            <a:r>
              <a:rPr kumimoji="1" lang="ja-JP" altLang="en-US"/>
              <a:t>マスター タイトルの書式設定</a:t>
            </a:r>
            <a:endParaRPr kumimoji="1" lang="ja-JP" altLang="en-US" dirty="0"/>
          </a:p>
        </p:txBody>
      </p:sp>
      <p:sp>
        <p:nvSpPr>
          <p:cNvPr id="1091" name="縦書きテキスト プレースホルダー 2"/>
          <p:cNvSpPr>
            <a:spLocks noGrp="1"/>
          </p:cNvSpPr>
          <p:nvPr>
            <p:ph type="body" orient="vert" idx="1"/>
          </p:nvPr>
        </p:nvSpPr>
        <p:spPr/>
        <p:txBody>
          <a:bodyPr vert="eaVert"/>
          <a:lstStyle>
            <a:lvl1pPr>
              <a:defRPr>
                <a:solidFill>
                  <a:schemeClr val="accent4">
                    <a:lumMod val="75000"/>
                  </a:schemeClr>
                </a:solidFill>
              </a:defRPr>
            </a:lvl1pPr>
            <a:lvl2pPr>
              <a:defRPr>
                <a:solidFill>
                  <a:schemeClr val="accent4">
                    <a:lumMod val="75000"/>
                  </a:schemeClr>
                </a:solidFill>
              </a:defRPr>
            </a:lvl2pPr>
            <a:lvl3pPr>
              <a:defRPr>
                <a:solidFill>
                  <a:schemeClr val="accent4">
                    <a:lumMod val="75000"/>
                  </a:schemeClr>
                </a:solidFill>
              </a:defRPr>
            </a:lvl3pPr>
            <a:lvl4pPr>
              <a:defRPr>
                <a:solidFill>
                  <a:schemeClr val="accent4">
                    <a:lumMod val="75000"/>
                  </a:schemeClr>
                </a:solidFill>
              </a:defRPr>
            </a:lvl4pPr>
            <a:lvl5pPr>
              <a:defRPr>
                <a:solidFill>
                  <a:schemeClr val="accent4">
                    <a:lumMod val="75000"/>
                  </a:schemeClr>
                </a:solidFill>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1092" name="日付プレースホルダー 3"/>
          <p:cNvSpPr>
            <a:spLocks noGrp="1"/>
          </p:cNvSpPr>
          <p:nvPr>
            <p:ph type="dt" sz="half" idx="10"/>
          </p:nvPr>
        </p:nvSpPr>
        <p:spPr/>
        <p:txBody>
          <a:bodyPr/>
          <a:lstStyle/>
          <a:p>
            <a:fld id="{9DE7224B-E75F-4E19-AFB1-5EC7E8594E13}" type="datetimeFigureOut">
              <a:rPr kumimoji="1" lang="ja-JP" altLang="en-US" smtClean="0"/>
              <a:t>2024/11/22</a:t>
            </a:fld>
            <a:endParaRPr kumimoji="1" lang="ja-JP" altLang="en-US"/>
          </a:p>
        </p:txBody>
      </p:sp>
      <p:sp>
        <p:nvSpPr>
          <p:cNvPr id="1093" name="フッター プレースホルダー 4"/>
          <p:cNvSpPr>
            <a:spLocks noGrp="1"/>
          </p:cNvSpPr>
          <p:nvPr>
            <p:ph type="ftr" sz="quarter" idx="11"/>
          </p:nvPr>
        </p:nvSpPr>
        <p:spPr/>
        <p:txBody>
          <a:bodyPr/>
          <a:lstStyle/>
          <a:p>
            <a:endParaRPr kumimoji="1" lang="ja-JP" altLang="en-US"/>
          </a:p>
        </p:txBody>
      </p:sp>
      <p:sp>
        <p:nvSpPr>
          <p:cNvPr id="1094" name="スライド番号プレースホルダー 5"/>
          <p:cNvSpPr>
            <a:spLocks noGrp="1"/>
          </p:cNvSpPr>
          <p:nvPr>
            <p:ph type="sldNum" sz="quarter" idx="12"/>
          </p:nvPr>
        </p:nvSpPr>
        <p:spPr/>
        <p:txBody>
          <a:bodyPr/>
          <a:lstStyle/>
          <a:p>
            <a:fld id="{5A64193B-3A30-410F-9CD8-6EE712D66964}"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1096" name="縦書きテキスト プレースホルダー 2"/>
          <p:cNvSpPr>
            <a:spLocks noGrp="1"/>
          </p:cNvSpPr>
          <p:nvPr>
            <p:ph type="body" orient="vert" idx="1"/>
          </p:nvPr>
        </p:nvSpPr>
        <p:spPr>
          <a:xfrm>
            <a:off x="342900" y="396700"/>
            <a:ext cx="4514850" cy="8452203"/>
          </a:xfrm>
        </p:spPr>
        <p:txBody>
          <a:bodyPr vert="eaVert"/>
          <a:lstStyle>
            <a:lvl1pPr>
              <a:defRPr>
                <a:solidFill>
                  <a:schemeClr val="accent4">
                    <a:lumMod val="75000"/>
                  </a:schemeClr>
                </a:solidFill>
              </a:defRPr>
            </a:lvl1pPr>
            <a:lvl2pPr>
              <a:defRPr>
                <a:solidFill>
                  <a:schemeClr val="accent4">
                    <a:lumMod val="75000"/>
                  </a:schemeClr>
                </a:solidFill>
              </a:defRPr>
            </a:lvl2pPr>
            <a:lvl3pPr>
              <a:defRPr>
                <a:solidFill>
                  <a:schemeClr val="accent4">
                    <a:lumMod val="75000"/>
                  </a:schemeClr>
                </a:solidFill>
              </a:defRPr>
            </a:lvl3pPr>
            <a:lvl4pPr>
              <a:defRPr>
                <a:solidFill>
                  <a:schemeClr val="accent4">
                    <a:lumMod val="75000"/>
                  </a:schemeClr>
                </a:solidFill>
              </a:defRPr>
            </a:lvl4pPr>
            <a:lvl5pPr>
              <a:defRPr>
                <a:solidFill>
                  <a:schemeClr val="accent4">
                    <a:lumMod val="75000"/>
                  </a:schemeClr>
                </a:solidFill>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1097" name="日付プレースホルダー 3"/>
          <p:cNvSpPr>
            <a:spLocks noGrp="1"/>
          </p:cNvSpPr>
          <p:nvPr>
            <p:ph type="dt" sz="half" idx="10"/>
          </p:nvPr>
        </p:nvSpPr>
        <p:spPr/>
        <p:txBody>
          <a:bodyPr/>
          <a:lstStyle/>
          <a:p>
            <a:fld id="{9DE7224B-E75F-4E19-AFB1-5EC7E8594E13}" type="datetimeFigureOut">
              <a:rPr kumimoji="1" lang="ja-JP" altLang="en-US" smtClean="0"/>
              <a:t>2024/11/22</a:t>
            </a:fld>
            <a:endParaRPr kumimoji="1" lang="ja-JP" altLang="en-US"/>
          </a:p>
        </p:txBody>
      </p:sp>
      <p:sp>
        <p:nvSpPr>
          <p:cNvPr id="1098" name="フッター プレースホルダー 4"/>
          <p:cNvSpPr>
            <a:spLocks noGrp="1"/>
          </p:cNvSpPr>
          <p:nvPr>
            <p:ph type="ftr" sz="quarter" idx="11"/>
          </p:nvPr>
        </p:nvSpPr>
        <p:spPr/>
        <p:txBody>
          <a:bodyPr/>
          <a:lstStyle/>
          <a:p>
            <a:endParaRPr kumimoji="1" lang="ja-JP" altLang="en-US"/>
          </a:p>
        </p:txBody>
      </p:sp>
      <p:sp>
        <p:nvSpPr>
          <p:cNvPr id="1099" name="スライド番号プレースホルダー 5"/>
          <p:cNvSpPr>
            <a:spLocks noGrp="1"/>
          </p:cNvSpPr>
          <p:nvPr>
            <p:ph type="sldNum" sz="quarter" idx="12"/>
          </p:nvPr>
        </p:nvSpPr>
        <p:spPr/>
        <p:txBody>
          <a:bodyPr/>
          <a:lstStyle/>
          <a:p>
            <a:fld id="{5A64193B-3A30-410F-9CD8-6EE712D66964}" type="slidenum">
              <a:rPr kumimoji="1" lang="ja-JP" altLang="en-US" smtClean="0"/>
              <a:t>‹#›</a:t>
            </a:fld>
            <a:endParaRPr kumimoji="1" lang="ja-JP" altLang="en-US"/>
          </a:p>
        </p:txBody>
      </p:sp>
      <p:sp>
        <p:nvSpPr>
          <p:cNvPr id="1100" name="タイトル 8"/>
          <p:cNvSpPr>
            <a:spLocks noGrp="1"/>
          </p:cNvSpPr>
          <p:nvPr>
            <p:ph type="title"/>
          </p:nvPr>
        </p:nvSpPr>
        <p:spPr>
          <a:xfrm>
            <a:off x="5238201" y="396700"/>
            <a:ext cx="1276899" cy="8452203"/>
          </a:xfrm>
        </p:spPr>
        <p:txBody>
          <a:bodyPr vert="eaVert"/>
          <a:lstStyle>
            <a:lvl1pPr algn="l">
              <a:defRPr/>
            </a:lvl1pPr>
          </a:lstStyle>
          <a:p>
            <a:r>
              <a:rPr kumimoji="1" lang="ja-JP" altLang="en-US"/>
              <a:t>マスター タイトルの書式設定</a:t>
            </a:r>
            <a:endParaRPr kumimoji="1" lang="ja-JP"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9" name="タイトル 1"/>
          <p:cNvSpPr>
            <a:spLocks noGrp="1"/>
          </p:cNvSpPr>
          <p:nvPr>
            <p:ph type="title"/>
          </p:nvPr>
        </p:nvSpPr>
        <p:spPr/>
        <p:txBody>
          <a:bodyPr/>
          <a:lstStyle/>
          <a:p>
            <a:r>
              <a:rPr kumimoji="1" lang="ja-JP" altLang="en-US"/>
              <a:t>マスター タイトルの書式設定</a:t>
            </a:r>
            <a:endParaRPr kumimoji="1" lang="ja-JP" altLang="en-US" dirty="0"/>
          </a:p>
        </p:txBody>
      </p:sp>
      <p:sp>
        <p:nvSpPr>
          <p:cNvPr id="1040" name="コンテンツ プレースホルダー 2"/>
          <p:cNvSpPr>
            <a:spLocks noGrp="1"/>
          </p:cNvSpPr>
          <p:nvPr>
            <p:ph idx="1"/>
          </p:nvPr>
        </p:nvSpPr>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1041" name="日付プレースホルダー 3"/>
          <p:cNvSpPr>
            <a:spLocks noGrp="1"/>
          </p:cNvSpPr>
          <p:nvPr>
            <p:ph type="dt" sz="half" idx="10"/>
          </p:nvPr>
        </p:nvSpPr>
        <p:spPr/>
        <p:txBody>
          <a:bodyPr/>
          <a:lstStyle/>
          <a:p>
            <a:fld id="{9DE7224B-E75F-4E19-AFB1-5EC7E8594E13}" type="datetimeFigureOut">
              <a:rPr kumimoji="1" lang="ja-JP" altLang="en-US" smtClean="0"/>
              <a:t>2024/11/22</a:t>
            </a:fld>
            <a:endParaRPr kumimoji="1" lang="ja-JP" altLang="en-US"/>
          </a:p>
        </p:txBody>
      </p:sp>
      <p:sp>
        <p:nvSpPr>
          <p:cNvPr id="1042" name="フッター プレースホルダー 4"/>
          <p:cNvSpPr>
            <a:spLocks noGrp="1"/>
          </p:cNvSpPr>
          <p:nvPr>
            <p:ph type="ftr" sz="quarter" idx="11"/>
          </p:nvPr>
        </p:nvSpPr>
        <p:spPr/>
        <p:txBody>
          <a:bodyPr/>
          <a:lstStyle/>
          <a:p>
            <a:endParaRPr kumimoji="1" lang="ja-JP" altLang="en-US"/>
          </a:p>
        </p:txBody>
      </p:sp>
      <p:sp>
        <p:nvSpPr>
          <p:cNvPr id="1043" name="スライド番号プレースホルダー 5"/>
          <p:cNvSpPr>
            <a:spLocks noGrp="1"/>
          </p:cNvSpPr>
          <p:nvPr>
            <p:ph type="sldNum" sz="quarter" idx="12"/>
          </p:nvPr>
        </p:nvSpPr>
        <p:spPr/>
        <p:txBody>
          <a:bodyPr/>
          <a:lstStyle/>
          <a:p>
            <a:fld id="{5A64193B-3A30-410F-9CD8-6EE712D66964}"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5" name="タイトル 1"/>
          <p:cNvSpPr>
            <a:spLocks noGrp="1"/>
          </p:cNvSpPr>
          <p:nvPr>
            <p:ph type="title"/>
          </p:nvPr>
        </p:nvSpPr>
        <p:spPr>
          <a:xfrm>
            <a:off x="351000" y="2912000"/>
            <a:ext cx="6164100" cy="1733333"/>
          </a:xfrm>
        </p:spPr>
        <p:txBody>
          <a:bodyPr anchor="b">
            <a:normAutofit/>
          </a:bodyPr>
          <a:lstStyle>
            <a:lvl1pPr algn="ctr" defTabSz="914400" rtl="0" eaLnBrk="1" latinLnBrk="0" hangingPunct="1">
              <a:spcBef>
                <a:spcPct val="0"/>
              </a:spcBef>
              <a:buNone/>
              <a:defRPr kumimoji="1" lang="ja-JP" altLang="en-US" sz="4800" b="1" kern="1200" dirty="0">
                <a:gradFill flip="none" rotWithShape="1">
                  <a:gsLst>
                    <a:gs pos="0">
                      <a:schemeClr val="accent4">
                        <a:lumMod val="50000"/>
                      </a:schemeClr>
                    </a:gs>
                    <a:gs pos="100000">
                      <a:schemeClr val="accent4"/>
                    </a:gs>
                  </a:gsLst>
                  <a:lin ang="16200000" scaled="1"/>
                  <a:tileRect/>
                </a:gradFill>
                <a:effectLst>
                  <a:glow rad="50800">
                    <a:schemeClr val="bg1">
                      <a:alpha val="50000"/>
                    </a:schemeClr>
                  </a:glow>
                  <a:reflection blurRad="6350" stA="34000" dist="50800" dir="5400000" sy="-100000" algn="bl" rotWithShape="0"/>
                </a:effectLst>
                <a:latin typeface="+mj-lt"/>
                <a:ea typeface="+mj-ea"/>
                <a:cs typeface="+mj-cs"/>
              </a:defRPr>
            </a:lvl1pPr>
          </a:lstStyle>
          <a:p>
            <a:r>
              <a:rPr kumimoji="1" lang="ja-JP" altLang="en-US"/>
              <a:t>マスター タイトルの書式設定</a:t>
            </a:r>
            <a:endParaRPr kumimoji="1" lang="ja-JP" altLang="en-US" dirty="0"/>
          </a:p>
        </p:txBody>
      </p:sp>
      <p:sp>
        <p:nvSpPr>
          <p:cNvPr id="1046" name="テキスト プレースホルダー 2"/>
          <p:cNvSpPr>
            <a:spLocks noGrp="1"/>
          </p:cNvSpPr>
          <p:nvPr>
            <p:ph type="body" idx="1"/>
          </p:nvPr>
        </p:nvSpPr>
        <p:spPr>
          <a:xfrm>
            <a:off x="1025733" y="4953000"/>
            <a:ext cx="4753292" cy="3181350"/>
          </a:xfrm>
        </p:spPr>
        <p:txBody>
          <a:bodyPr anchor="ctr">
            <a:normAutofit/>
          </a:bodyPr>
          <a:lstStyle>
            <a:lvl1pPr marL="0" indent="0" algn="ctr">
              <a:buNone/>
              <a:defRPr kumimoji="1" lang="ja-JP" altLang="en-US" sz="2400" kern="1200" dirty="0" smtClean="0">
                <a:solidFill>
                  <a:schemeClr val="accent1">
                    <a:lumMod val="50000"/>
                  </a:schemeClr>
                </a:solidFill>
                <a:effectLst>
                  <a:glow rad="38100">
                    <a:schemeClr val="bg1">
                      <a:alpha val="60000"/>
                    </a:schemeClr>
                  </a:glow>
                </a:effectLst>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1047" name="日付プレースホルダー 3"/>
          <p:cNvSpPr>
            <a:spLocks noGrp="1"/>
          </p:cNvSpPr>
          <p:nvPr>
            <p:ph type="dt" sz="half" idx="10"/>
          </p:nvPr>
        </p:nvSpPr>
        <p:spPr/>
        <p:txBody>
          <a:bodyPr/>
          <a:lstStyle/>
          <a:p>
            <a:fld id="{9DE7224B-E75F-4E19-AFB1-5EC7E8594E13}" type="datetimeFigureOut">
              <a:rPr kumimoji="1" lang="ja-JP" altLang="en-US" smtClean="0"/>
              <a:t>2024/11/22</a:t>
            </a:fld>
            <a:endParaRPr kumimoji="1" lang="ja-JP" altLang="en-US"/>
          </a:p>
        </p:txBody>
      </p:sp>
      <p:sp>
        <p:nvSpPr>
          <p:cNvPr id="1048" name="フッター プレースホルダー 4"/>
          <p:cNvSpPr>
            <a:spLocks noGrp="1"/>
          </p:cNvSpPr>
          <p:nvPr>
            <p:ph type="ftr" sz="quarter" idx="11"/>
          </p:nvPr>
        </p:nvSpPr>
        <p:spPr/>
        <p:txBody>
          <a:bodyPr/>
          <a:lstStyle/>
          <a:p>
            <a:endParaRPr kumimoji="1" lang="ja-JP" altLang="en-US"/>
          </a:p>
        </p:txBody>
      </p:sp>
      <p:sp>
        <p:nvSpPr>
          <p:cNvPr id="1049" name="スライド番号プレースホルダー 5"/>
          <p:cNvSpPr>
            <a:spLocks noGrp="1"/>
          </p:cNvSpPr>
          <p:nvPr>
            <p:ph type="sldNum" sz="quarter" idx="12"/>
          </p:nvPr>
        </p:nvSpPr>
        <p:spPr/>
        <p:txBody>
          <a:bodyPr/>
          <a:lstStyle/>
          <a:p>
            <a:fld id="{5A64193B-3A30-410F-9CD8-6EE712D66964}" type="slidenum">
              <a:rPr kumimoji="1" lang="ja-JP" altLang="en-US" smtClean="0"/>
              <a:t>‹#›</a:t>
            </a:fld>
            <a:endParaRPr kumimoji="1" lang="ja-JP"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51" name="タイトル 1"/>
          <p:cNvSpPr>
            <a:spLocks noGrp="1"/>
          </p:cNvSpPr>
          <p:nvPr>
            <p:ph type="title"/>
          </p:nvPr>
        </p:nvSpPr>
        <p:spPr/>
        <p:txBody>
          <a:bodyPr/>
          <a:lstStyle/>
          <a:p>
            <a:r>
              <a:rPr kumimoji="1" lang="ja-JP" altLang="en-US"/>
              <a:t>マスター タイトルの書式設定</a:t>
            </a:r>
            <a:endParaRPr kumimoji="1" lang="ja-JP" altLang="en-US" dirty="0"/>
          </a:p>
        </p:txBody>
      </p:sp>
      <p:sp>
        <p:nvSpPr>
          <p:cNvPr id="1052" name="コンテンツ プレースホルダー 2"/>
          <p:cNvSpPr>
            <a:spLocks noGrp="1"/>
          </p:cNvSpPr>
          <p:nvPr>
            <p:ph sz="half" idx="1"/>
          </p:nvPr>
        </p:nvSpPr>
        <p:spPr>
          <a:xfrm>
            <a:off x="34290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1053" name="コンテンツ プレースホルダー 3"/>
          <p:cNvSpPr>
            <a:spLocks noGrp="1"/>
          </p:cNvSpPr>
          <p:nvPr>
            <p:ph sz="half" idx="2"/>
          </p:nvPr>
        </p:nvSpPr>
        <p:spPr>
          <a:xfrm>
            <a:off x="348615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1054" name="日付プレースホルダー 4"/>
          <p:cNvSpPr>
            <a:spLocks noGrp="1"/>
          </p:cNvSpPr>
          <p:nvPr>
            <p:ph type="dt" sz="half" idx="10"/>
          </p:nvPr>
        </p:nvSpPr>
        <p:spPr/>
        <p:txBody>
          <a:bodyPr/>
          <a:lstStyle/>
          <a:p>
            <a:fld id="{9DE7224B-E75F-4E19-AFB1-5EC7E8594E13}" type="datetimeFigureOut">
              <a:rPr kumimoji="1" lang="ja-JP" altLang="en-US" smtClean="0"/>
              <a:t>2024/11/22</a:t>
            </a:fld>
            <a:endParaRPr kumimoji="1" lang="ja-JP" altLang="en-US"/>
          </a:p>
        </p:txBody>
      </p:sp>
      <p:sp>
        <p:nvSpPr>
          <p:cNvPr id="1055" name="フッター プレースホルダー 5"/>
          <p:cNvSpPr>
            <a:spLocks noGrp="1"/>
          </p:cNvSpPr>
          <p:nvPr>
            <p:ph type="ftr" sz="quarter" idx="11"/>
          </p:nvPr>
        </p:nvSpPr>
        <p:spPr/>
        <p:txBody>
          <a:bodyPr/>
          <a:lstStyle/>
          <a:p>
            <a:endParaRPr kumimoji="1" lang="ja-JP" altLang="en-US"/>
          </a:p>
        </p:txBody>
      </p:sp>
      <p:sp>
        <p:nvSpPr>
          <p:cNvPr id="1056" name="スライド番号プレースホルダー 6"/>
          <p:cNvSpPr>
            <a:spLocks noGrp="1"/>
          </p:cNvSpPr>
          <p:nvPr>
            <p:ph type="sldNum" sz="quarter" idx="12"/>
          </p:nvPr>
        </p:nvSpPr>
        <p:spPr/>
        <p:txBody>
          <a:bodyPr/>
          <a:lstStyle/>
          <a:p>
            <a:fld id="{5A64193B-3A30-410F-9CD8-6EE712D66964}"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8" name="タイトル 1"/>
          <p:cNvSpPr>
            <a:spLocks noGrp="1"/>
          </p:cNvSpPr>
          <p:nvPr>
            <p:ph type="title"/>
          </p:nvPr>
        </p:nvSpPr>
        <p:spPr/>
        <p:txBody>
          <a:bodyPr/>
          <a:lstStyle>
            <a:lvl1pPr>
              <a:defRPr/>
            </a:lvl1pPr>
          </a:lstStyle>
          <a:p>
            <a:r>
              <a:rPr kumimoji="1" lang="ja-JP" altLang="en-US"/>
              <a:t>マスター タイトルの書式設定</a:t>
            </a:r>
            <a:endParaRPr kumimoji="1" lang="ja-JP" altLang="en-US" dirty="0"/>
          </a:p>
        </p:txBody>
      </p:sp>
      <p:sp>
        <p:nvSpPr>
          <p:cNvPr id="1059" name="テキスト プレースホルダー 2"/>
          <p:cNvSpPr>
            <a:spLocks noGrp="1"/>
          </p:cNvSpPr>
          <p:nvPr>
            <p:ph type="body" idx="1"/>
          </p:nvPr>
        </p:nvSpPr>
        <p:spPr>
          <a:xfrm>
            <a:off x="342900" y="2217386"/>
            <a:ext cx="3030141" cy="924102"/>
          </a:xfrm>
        </p:spPr>
        <p:txBody>
          <a:bodyPr anchor="b">
            <a:noAutofit/>
          </a:bodyPr>
          <a:lstStyle>
            <a:lvl1pPr marL="0" indent="0" algn="l" defTabSz="914400" rtl="0" eaLnBrk="1" latinLnBrk="0" hangingPunct="1">
              <a:spcBef>
                <a:spcPct val="20000"/>
              </a:spcBef>
              <a:buFont typeface="Wingdings" panose="05000000000000000000" pitchFamily="2" charset="2"/>
              <a:buNone/>
              <a:defRPr kumimoji="1" lang="ja-JP" altLang="en-US" sz="2400" kern="1200" dirty="0" smtClean="0">
                <a:solidFill>
                  <a:schemeClr val="accent1">
                    <a:lumMod val="50000"/>
                  </a:schemeClr>
                </a:solidFill>
                <a:effectLst>
                  <a:glow rad="38100">
                    <a:schemeClr val="bg1">
                      <a:alpha val="60000"/>
                    </a:schemeClr>
                  </a:glow>
                </a:effectLst>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1060" name="コンテンツ プレースホルダー 3"/>
          <p:cNvSpPr>
            <a:spLocks noGrp="1"/>
          </p:cNvSpPr>
          <p:nvPr>
            <p:ph sz="half" idx="2"/>
          </p:nvPr>
        </p:nvSpPr>
        <p:spPr>
          <a:xfrm>
            <a:off x="342900" y="3141486"/>
            <a:ext cx="3030141" cy="5707416"/>
          </a:xfrm>
        </p:spPr>
        <p:txBody>
          <a:bodyPr/>
          <a:lstStyle>
            <a:lvl1pPr>
              <a:defRPr sz="2400">
                <a:solidFill>
                  <a:schemeClr val="accent1">
                    <a:lumMod val="50000"/>
                  </a:schemeClr>
                </a:solidFill>
              </a:defRPr>
            </a:lvl1pPr>
            <a:lvl2pPr>
              <a:defRPr sz="2000">
                <a:solidFill>
                  <a:schemeClr val="accent1">
                    <a:lumMod val="50000"/>
                  </a:schemeClr>
                </a:solidFill>
              </a:defRPr>
            </a:lvl2pPr>
            <a:lvl3pPr>
              <a:defRPr sz="1800">
                <a:solidFill>
                  <a:schemeClr val="accent1">
                    <a:lumMod val="50000"/>
                  </a:schemeClr>
                </a:solidFill>
              </a:defRPr>
            </a:lvl3pPr>
            <a:lvl4pPr>
              <a:defRPr sz="1600">
                <a:solidFill>
                  <a:schemeClr val="accent1">
                    <a:lumMod val="50000"/>
                  </a:schemeClr>
                </a:solidFill>
              </a:defRPr>
            </a:lvl4pPr>
            <a:lvl5pPr>
              <a:defRPr sz="1600">
                <a:solidFill>
                  <a:schemeClr val="accent1">
                    <a:lumMod val="50000"/>
                  </a:schemeClr>
                </a:solidFill>
              </a:defRPr>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1061" name="テキスト プレースホルダー 4"/>
          <p:cNvSpPr>
            <a:spLocks noGrp="1"/>
          </p:cNvSpPr>
          <p:nvPr>
            <p:ph type="body" sz="quarter" idx="3"/>
          </p:nvPr>
        </p:nvSpPr>
        <p:spPr>
          <a:xfrm>
            <a:off x="3483770" y="2217386"/>
            <a:ext cx="3031331" cy="924102"/>
          </a:xfrm>
        </p:spPr>
        <p:txBody>
          <a:bodyPr anchor="b">
            <a:normAutofit/>
          </a:bodyPr>
          <a:lstStyle>
            <a:lvl1pPr marL="0" indent="0" algn="l">
              <a:buNone/>
              <a:defRPr kumimoji="1" lang="ja-JP" altLang="en-US" sz="2400" kern="1200" dirty="0" smtClean="0">
                <a:solidFill>
                  <a:schemeClr val="accent1">
                    <a:lumMod val="50000"/>
                  </a:schemeClr>
                </a:solidFill>
                <a:effectLst>
                  <a:glow rad="38100">
                    <a:schemeClr val="bg1">
                      <a:alpha val="60000"/>
                    </a:schemeClr>
                  </a:glow>
                </a:effectLst>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Wingdings" panose="05000000000000000000" pitchFamily="2" charset="2"/>
              <a:buNone/>
            </a:pPr>
            <a:r>
              <a:rPr kumimoji="1" lang="ja-JP" altLang="en-US"/>
              <a:t>マスター テキストの書式設定</a:t>
            </a:r>
          </a:p>
        </p:txBody>
      </p:sp>
      <p:sp>
        <p:nvSpPr>
          <p:cNvPr id="1062" name="コンテンツ プレースホルダー 5"/>
          <p:cNvSpPr>
            <a:spLocks noGrp="1"/>
          </p:cNvSpPr>
          <p:nvPr>
            <p:ph sz="quarter" idx="4"/>
          </p:nvPr>
        </p:nvSpPr>
        <p:spPr>
          <a:xfrm>
            <a:off x="3483770" y="3141486"/>
            <a:ext cx="3031331" cy="5707416"/>
          </a:xfrm>
        </p:spPr>
        <p:txBody>
          <a:bodyPr/>
          <a:lstStyle>
            <a:lvl1pPr>
              <a:defRPr sz="2400">
                <a:solidFill>
                  <a:schemeClr val="accent1">
                    <a:lumMod val="50000"/>
                  </a:schemeClr>
                </a:solidFill>
              </a:defRPr>
            </a:lvl1pPr>
            <a:lvl2pPr>
              <a:defRPr sz="2000">
                <a:solidFill>
                  <a:schemeClr val="accent1">
                    <a:lumMod val="50000"/>
                  </a:schemeClr>
                </a:solidFill>
              </a:defRPr>
            </a:lvl2pPr>
            <a:lvl3pPr>
              <a:defRPr sz="1800">
                <a:solidFill>
                  <a:schemeClr val="accent1">
                    <a:lumMod val="50000"/>
                  </a:schemeClr>
                </a:solidFill>
              </a:defRPr>
            </a:lvl3pPr>
            <a:lvl4pPr>
              <a:defRPr sz="1600">
                <a:solidFill>
                  <a:schemeClr val="accent1">
                    <a:lumMod val="50000"/>
                  </a:schemeClr>
                </a:solidFill>
              </a:defRPr>
            </a:lvl4pPr>
            <a:lvl5pPr>
              <a:defRPr sz="1600">
                <a:solidFill>
                  <a:schemeClr val="accent1">
                    <a:lumMod val="50000"/>
                  </a:schemeClr>
                </a:solidFill>
              </a:defRPr>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1063" name="日付プレースホルダー 6"/>
          <p:cNvSpPr>
            <a:spLocks noGrp="1"/>
          </p:cNvSpPr>
          <p:nvPr>
            <p:ph type="dt" sz="half" idx="10"/>
          </p:nvPr>
        </p:nvSpPr>
        <p:spPr/>
        <p:txBody>
          <a:bodyPr/>
          <a:lstStyle/>
          <a:p>
            <a:fld id="{9DE7224B-E75F-4E19-AFB1-5EC7E8594E13}" type="datetimeFigureOut">
              <a:rPr kumimoji="1" lang="ja-JP" altLang="en-US" smtClean="0"/>
              <a:t>2024/11/22</a:t>
            </a:fld>
            <a:endParaRPr kumimoji="1" lang="ja-JP" altLang="en-US"/>
          </a:p>
        </p:txBody>
      </p:sp>
      <p:sp>
        <p:nvSpPr>
          <p:cNvPr id="1064" name="フッター プレースホルダー 7"/>
          <p:cNvSpPr>
            <a:spLocks noGrp="1"/>
          </p:cNvSpPr>
          <p:nvPr>
            <p:ph type="ftr" sz="quarter" idx="11"/>
          </p:nvPr>
        </p:nvSpPr>
        <p:spPr/>
        <p:txBody>
          <a:bodyPr/>
          <a:lstStyle/>
          <a:p>
            <a:endParaRPr kumimoji="1" lang="ja-JP" altLang="en-US"/>
          </a:p>
        </p:txBody>
      </p:sp>
      <p:sp>
        <p:nvSpPr>
          <p:cNvPr id="1065" name="スライド番号プレースホルダー 8"/>
          <p:cNvSpPr>
            <a:spLocks noGrp="1"/>
          </p:cNvSpPr>
          <p:nvPr>
            <p:ph type="sldNum" sz="quarter" idx="12"/>
          </p:nvPr>
        </p:nvSpPr>
        <p:spPr/>
        <p:txBody>
          <a:bodyPr/>
          <a:lstStyle/>
          <a:p>
            <a:fld id="{5A64193B-3A30-410F-9CD8-6EE712D66964}"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7" name="タイトル 1"/>
          <p:cNvSpPr>
            <a:spLocks noGrp="1"/>
          </p:cNvSpPr>
          <p:nvPr>
            <p:ph type="title"/>
          </p:nvPr>
        </p:nvSpPr>
        <p:spPr>
          <a:xfrm>
            <a:off x="341784" y="3912884"/>
            <a:ext cx="6172200" cy="1651000"/>
          </a:xfrm>
        </p:spPr>
        <p:txBody>
          <a:bodyPr>
            <a:normAutofit/>
          </a:bodyPr>
          <a:lstStyle>
            <a:lvl1pPr algn="ctr" defTabSz="914400" rtl="0" eaLnBrk="1" latinLnBrk="0" hangingPunct="1">
              <a:spcBef>
                <a:spcPct val="0"/>
              </a:spcBef>
              <a:buNone/>
              <a:defRPr kumimoji="1" lang="ja-JP" altLang="en-US" sz="4800" b="1" kern="1200" dirty="0">
                <a:gradFill flip="none" rotWithShape="1">
                  <a:gsLst>
                    <a:gs pos="0">
                      <a:schemeClr val="accent4">
                        <a:lumMod val="50000"/>
                      </a:schemeClr>
                    </a:gs>
                    <a:gs pos="100000">
                      <a:schemeClr val="accent4"/>
                    </a:gs>
                  </a:gsLst>
                  <a:lin ang="16200000" scaled="1"/>
                  <a:tileRect/>
                </a:gradFill>
                <a:effectLst>
                  <a:glow rad="50800">
                    <a:schemeClr val="tx2">
                      <a:lumMod val="20000"/>
                      <a:lumOff val="80000"/>
                      <a:alpha val="50000"/>
                    </a:schemeClr>
                  </a:glow>
                  <a:reflection blurRad="6350" stA="34000" dist="50800" dir="5400000" sy="-100000" algn="bl" rotWithShape="0"/>
                </a:effectLst>
                <a:latin typeface="+mj-lt"/>
                <a:ea typeface="+mj-ea"/>
                <a:cs typeface="+mj-cs"/>
              </a:defRPr>
            </a:lvl1pPr>
          </a:lstStyle>
          <a:p>
            <a:r>
              <a:rPr kumimoji="1" lang="ja-JP" altLang="en-US"/>
              <a:t>マスター タイトルの書式設定</a:t>
            </a:r>
            <a:endParaRPr kumimoji="1" lang="ja-JP" altLang="en-US" dirty="0"/>
          </a:p>
        </p:txBody>
      </p:sp>
      <p:sp>
        <p:nvSpPr>
          <p:cNvPr id="1068" name="日付プレースホルダー 2"/>
          <p:cNvSpPr>
            <a:spLocks noGrp="1"/>
          </p:cNvSpPr>
          <p:nvPr>
            <p:ph type="dt" sz="half" idx="10"/>
          </p:nvPr>
        </p:nvSpPr>
        <p:spPr/>
        <p:txBody>
          <a:bodyPr/>
          <a:lstStyle/>
          <a:p>
            <a:fld id="{9DE7224B-E75F-4E19-AFB1-5EC7E8594E13}" type="datetimeFigureOut">
              <a:rPr kumimoji="1" lang="ja-JP" altLang="en-US" smtClean="0"/>
              <a:t>2024/11/22</a:t>
            </a:fld>
            <a:endParaRPr kumimoji="1" lang="ja-JP" altLang="en-US"/>
          </a:p>
        </p:txBody>
      </p:sp>
      <p:sp>
        <p:nvSpPr>
          <p:cNvPr id="1069" name="フッター プレースホルダー 3"/>
          <p:cNvSpPr>
            <a:spLocks noGrp="1"/>
          </p:cNvSpPr>
          <p:nvPr>
            <p:ph type="ftr" sz="quarter" idx="11"/>
          </p:nvPr>
        </p:nvSpPr>
        <p:spPr/>
        <p:txBody>
          <a:bodyPr/>
          <a:lstStyle/>
          <a:p>
            <a:endParaRPr kumimoji="1" lang="ja-JP" altLang="en-US"/>
          </a:p>
        </p:txBody>
      </p:sp>
      <p:sp>
        <p:nvSpPr>
          <p:cNvPr id="1070" name="スライド番号プレースホルダー 4"/>
          <p:cNvSpPr>
            <a:spLocks noGrp="1"/>
          </p:cNvSpPr>
          <p:nvPr>
            <p:ph type="sldNum" sz="quarter" idx="12"/>
          </p:nvPr>
        </p:nvSpPr>
        <p:spPr/>
        <p:txBody>
          <a:bodyPr/>
          <a:lstStyle/>
          <a:p>
            <a:fld id="{5A64193B-3A30-410F-9CD8-6EE712D66964}"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2" name="日付プレースホルダー 1"/>
          <p:cNvSpPr>
            <a:spLocks noGrp="1"/>
          </p:cNvSpPr>
          <p:nvPr>
            <p:ph type="dt" sz="half" idx="10"/>
          </p:nvPr>
        </p:nvSpPr>
        <p:spPr/>
        <p:txBody>
          <a:bodyPr/>
          <a:lstStyle/>
          <a:p>
            <a:fld id="{9DE7224B-E75F-4E19-AFB1-5EC7E8594E13}" type="datetimeFigureOut">
              <a:rPr kumimoji="1" lang="ja-JP" altLang="en-US" smtClean="0"/>
              <a:t>2024/11/22</a:t>
            </a:fld>
            <a:endParaRPr kumimoji="1" lang="ja-JP" altLang="en-US"/>
          </a:p>
        </p:txBody>
      </p:sp>
      <p:sp>
        <p:nvSpPr>
          <p:cNvPr id="1073" name="フッター プレースホルダー 2"/>
          <p:cNvSpPr>
            <a:spLocks noGrp="1"/>
          </p:cNvSpPr>
          <p:nvPr>
            <p:ph type="ftr" sz="quarter" idx="11"/>
          </p:nvPr>
        </p:nvSpPr>
        <p:spPr/>
        <p:txBody>
          <a:bodyPr/>
          <a:lstStyle/>
          <a:p>
            <a:endParaRPr kumimoji="1" lang="ja-JP" altLang="en-US"/>
          </a:p>
        </p:txBody>
      </p:sp>
      <p:sp>
        <p:nvSpPr>
          <p:cNvPr id="1074" name="スライド番号プレースホルダー 3"/>
          <p:cNvSpPr>
            <a:spLocks noGrp="1"/>
          </p:cNvSpPr>
          <p:nvPr>
            <p:ph type="sldNum" sz="quarter" idx="12"/>
          </p:nvPr>
        </p:nvSpPr>
        <p:spPr/>
        <p:txBody>
          <a:bodyPr/>
          <a:lstStyle/>
          <a:p>
            <a:fld id="{5A64193B-3A30-410F-9CD8-6EE712D66964}"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1076" name="タイトル 1"/>
          <p:cNvSpPr>
            <a:spLocks noGrp="1"/>
          </p:cNvSpPr>
          <p:nvPr>
            <p:ph type="title"/>
          </p:nvPr>
        </p:nvSpPr>
        <p:spPr>
          <a:xfrm>
            <a:off x="342901" y="394405"/>
            <a:ext cx="3464141" cy="1438249"/>
          </a:xfrm>
        </p:spPr>
        <p:txBody>
          <a:bodyPr anchor="ctr">
            <a:normAutofit/>
          </a:bodyPr>
          <a:lstStyle>
            <a:lvl1pPr algn="l">
              <a:defRPr sz="2800" b="1"/>
            </a:lvl1pPr>
          </a:lstStyle>
          <a:p>
            <a:r>
              <a:rPr kumimoji="1" lang="ja-JP" altLang="en-US"/>
              <a:t>マスター タイトルの書式設定</a:t>
            </a:r>
            <a:endParaRPr kumimoji="1" lang="ja-JP" altLang="en-US" dirty="0"/>
          </a:p>
        </p:txBody>
      </p:sp>
      <p:sp>
        <p:nvSpPr>
          <p:cNvPr id="1077" name="コンテンツ プレースホルダー 2"/>
          <p:cNvSpPr>
            <a:spLocks noGrp="1"/>
          </p:cNvSpPr>
          <p:nvPr>
            <p:ph idx="1"/>
          </p:nvPr>
        </p:nvSpPr>
        <p:spPr>
          <a:xfrm>
            <a:off x="342900" y="2179359"/>
            <a:ext cx="6172200" cy="6669545"/>
          </a:xfrm>
        </p:spPr>
        <p:txBody>
          <a:bodyPr/>
          <a:lstStyle>
            <a:lvl1pPr>
              <a:defRPr sz="3200">
                <a:solidFill>
                  <a:schemeClr val="accent4">
                    <a:lumMod val="75000"/>
                  </a:schemeClr>
                </a:solidFill>
              </a:defRPr>
            </a:lvl1pPr>
            <a:lvl2pPr>
              <a:defRPr sz="2800">
                <a:solidFill>
                  <a:schemeClr val="accent4">
                    <a:lumMod val="75000"/>
                  </a:schemeClr>
                </a:solidFill>
              </a:defRPr>
            </a:lvl2pPr>
            <a:lvl3pPr>
              <a:defRPr sz="2400">
                <a:solidFill>
                  <a:schemeClr val="accent4">
                    <a:lumMod val="75000"/>
                  </a:schemeClr>
                </a:solidFill>
              </a:defRPr>
            </a:lvl3pPr>
            <a:lvl4pPr>
              <a:defRPr sz="2000">
                <a:solidFill>
                  <a:schemeClr val="accent4">
                    <a:lumMod val="75000"/>
                  </a:schemeClr>
                </a:solidFill>
              </a:defRPr>
            </a:lvl4pPr>
            <a:lvl5pPr>
              <a:defRPr sz="2000">
                <a:solidFill>
                  <a:schemeClr val="accent4">
                    <a:lumMod val="75000"/>
                  </a:schemeClr>
                </a:solidFill>
              </a:defRPr>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1078" name="テキスト プレースホルダー 3"/>
          <p:cNvSpPr>
            <a:spLocks noGrp="1"/>
          </p:cNvSpPr>
          <p:nvPr>
            <p:ph type="body" sz="half" idx="2"/>
          </p:nvPr>
        </p:nvSpPr>
        <p:spPr>
          <a:xfrm>
            <a:off x="3969060" y="394405"/>
            <a:ext cx="2546040" cy="1438249"/>
          </a:xfrm>
        </p:spPr>
        <p:txBody>
          <a:bodyPr anchor="ctr"/>
          <a:lstStyle>
            <a:lvl1pPr marL="0" indent="0" algn="ctr">
              <a:buNone/>
              <a:defRPr sz="1400">
                <a:solidFill>
                  <a:schemeClr val="accent4">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1079" name="日付プレースホルダー 4"/>
          <p:cNvSpPr>
            <a:spLocks noGrp="1"/>
          </p:cNvSpPr>
          <p:nvPr>
            <p:ph type="dt" sz="half" idx="10"/>
          </p:nvPr>
        </p:nvSpPr>
        <p:spPr/>
        <p:txBody>
          <a:bodyPr/>
          <a:lstStyle/>
          <a:p>
            <a:fld id="{9DE7224B-E75F-4E19-AFB1-5EC7E8594E13}" type="datetimeFigureOut">
              <a:rPr kumimoji="1" lang="ja-JP" altLang="en-US" smtClean="0"/>
              <a:t>2024/11/22</a:t>
            </a:fld>
            <a:endParaRPr kumimoji="1" lang="ja-JP" altLang="en-US"/>
          </a:p>
        </p:txBody>
      </p:sp>
      <p:sp>
        <p:nvSpPr>
          <p:cNvPr id="1080" name="フッター プレースホルダー 5"/>
          <p:cNvSpPr>
            <a:spLocks noGrp="1"/>
          </p:cNvSpPr>
          <p:nvPr>
            <p:ph type="ftr" sz="quarter" idx="11"/>
          </p:nvPr>
        </p:nvSpPr>
        <p:spPr/>
        <p:txBody>
          <a:bodyPr/>
          <a:lstStyle/>
          <a:p>
            <a:endParaRPr kumimoji="1" lang="ja-JP" altLang="en-US"/>
          </a:p>
        </p:txBody>
      </p:sp>
      <p:sp>
        <p:nvSpPr>
          <p:cNvPr id="1081" name="スライド番号プレースホルダー 6"/>
          <p:cNvSpPr>
            <a:spLocks noGrp="1"/>
          </p:cNvSpPr>
          <p:nvPr>
            <p:ph type="sldNum" sz="quarter" idx="12"/>
          </p:nvPr>
        </p:nvSpPr>
        <p:spPr/>
        <p:txBody>
          <a:bodyPr/>
          <a:lstStyle/>
          <a:p>
            <a:fld id="{5A64193B-3A30-410F-9CD8-6EE712D66964}"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3" name="タイトル 1"/>
          <p:cNvSpPr>
            <a:spLocks noGrp="1"/>
          </p:cNvSpPr>
          <p:nvPr>
            <p:ph type="title"/>
          </p:nvPr>
        </p:nvSpPr>
        <p:spPr>
          <a:xfrm>
            <a:off x="1344216" y="6934200"/>
            <a:ext cx="4114800" cy="818623"/>
          </a:xfrm>
        </p:spPr>
        <p:txBody>
          <a:bodyPr anchor="ctr">
            <a:noAutofit/>
          </a:bodyPr>
          <a:lstStyle>
            <a:lvl1pPr algn="ctr">
              <a:defRPr sz="2400" b="1"/>
            </a:lvl1pPr>
          </a:lstStyle>
          <a:p>
            <a:r>
              <a:rPr kumimoji="1" lang="ja-JP" altLang="en-US"/>
              <a:t>マスター タイトルの書式設定</a:t>
            </a:r>
            <a:endParaRPr kumimoji="1" lang="ja-JP" altLang="en-US" dirty="0"/>
          </a:p>
        </p:txBody>
      </p:sp>
      <p:sp>
        <p:nvSpPr>
          <p:cNvPr id="1084" name="図プレースホルダー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アイコンをクリックして図を追加</a:t>
            </a:r>
            <a:endParaRPr kumimoji="1" lang="ja-JP" altLang="en-US" dirty="0"/>
          </a:p>
        </p:txBody>
      </p:sp>
      <p:sp>
        <p:nvSpPr>
          <p:cNvPr id="1085" name="テキスト プレースホルダー 3"/>
          <p:cNvSpPr>
            <a:spLocks noGrp="1"/>
          </p:cNvSpPr>
          <p:nvPr>
            <p:ph type="body" sz="half" idx="2"/>
          </p:nvPr>
        </p:nvSpPr>
        <p:spPr>
          <a:xfrm>
            <a:off x="1344216" y="7752821"/>
            <a:ext cx="4114800" cy="1162579"/>
          </a:xfrm>
        </p:spPr>
        <p:txBody>
          <a:bodyPr>
            <a:normAutofit/>
          </a:bodyPr>
          <a:lstStyle>
            <a:lvl1pPr marL="0" indent="0" algn="ctr">
              <a:buNone/>
              <a:defRPr sz="16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1086" name="日付プレースホルダー 4"/>
          <p:cNvSpPr>
            <a:spLocks noGrp="1"/>
          </p:cNvSpPr>
          <p:nvPr>
            <p:ph type="dt" sz="half" idx="10"/>
          </p:nvPr>
        </p:nvSpPr>
        <p:spPr/>
        <p:txBody>
          <a:bodyPr/>
          <a:lstStyle/>
          <a:p>
            <a:fld id="{9DE7224B-E75F-4E19-AFB1-5EC7E8594E13}" type="datetimeFigureOut">
              <a:rPr kumimoji="1" lang="ja-JP" altLang="en-US" smtClean="0"/>
              <a:t>2024/11/22</a:t>
            </a:fld>
            <a:endParaRPr kumimoji="1" lang="ja-JP" altLang="en-US"/>
          </a:p>
        </p:txBody>
      </p:sp>
      <p:sp>
        <p:nvSpPr>
          <p:cNvPr id="1087" name="フッター プレースホルダー 5"/>
          <p:cNvSpPr>
            <a:spLocks noGrp="1"/>
          </p:cNvSpPr>
          <p:nvPr>
            <p:ph type="ftr" sz="quarter" idx="11"/>
          </p:nvPr>
        </p:nvSpPr>
        <p:spPr/>
        <p:txBody>
          <a:bodyPr/>
          <a:lstStyle/>
          <a:p>
            <a:endParaRPr kumimoji="1" lang="ja-JP" altLang="en-US"/>
          </a:p>
        </p:txBody>
      </p:sp>
      <p:sp>
        <p:nvSpPr>
          <p:cNvPr id="1088" name="スライド番号プレースホルダー 6"/>
          <p:cNvSpPr>
            <a:spLocks noGrp="1"/>
          </p:cNvSpPr>
          <p:nvPr>
            <p:ph type="sldNum" sz="quarter" idx="12"/>
          </p:nvPr>
        </p:nvSpPr>
        <p:spPr/>
        <p:txBody>
          <a:bodyPr/>
          <a:lstStyle/>
          <a:p>
            <a:fld id="{5A64193B-3A30-410F-9CD8-6EE712D66964}"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25" name="正方形/長方形 6"/>
          <p:cNvSpPr/>
          <p:nvPr/>
        </p:nvSpPr>
        <p:spPr>
          <a:xfrm>
            <a:off x="-10752" y="0"/>
            <a:ext cx="6858000" cy="9906000"/>
          </a:xfrm>
          <a:prstGeom prst="rect">
            <a:avLst/>
          </a:prstGeom>
          <a:blipFill>
            <a:blip r:embed="rId13">
              <a:alphaModFix amt="70000"/>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26" name="正方形/長方形 7"/>
          <p:cNvSpPr/>
          <p:nvPr/>
        </p:nvSpPr>
        <p:spPr>
          <a:xfrm>
            <a:off x="-15030" y="861879"/>
            <a:ext cx="6858000" cy="7766196"/>
          </a:xfrm>
          <a:prstGeom prst="rect">
            <a:avLst/>
          </a:prstGeom>
          <a:gradFill flip="none" rotWithShape="1">
            <a:gsLst>
              <a:gs pos="0">
                <a:schemeClr val="bg1">
                  <a:alpha val="0"/>
                </a:schemeClr>
              </a:gs>
              <a:gs pos="25000">
                <a:schemeClr val="bg1">
                  <a:alpha val="40000"/>
                </a:schemeClr>
              </a:gs>
              <a:gs pos="75000">
                <a:schemeClr val="bg1">
                  <a:alpha val="40000"/>
                </a:schemeClr>
              </a:gs>
              <a:gs pos="100000">
                <a:schemeClr val="bg1">
                  <a:alpha val="0"/>
                </a:schemeClr>
              </a:gs>
            </a:gsLst>
            <a:lin ang="162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027" name="タイトル プレースホルダー 1"/>
          <p:cNvSpPr>
            <a:spLocks noGrp="1"/>
          </p:cNvSpPr>
          <p:nvPr>
            <p:ph type="title"/>
          </p:nvPr>
        </p:nvSpPr>
        <p:spPr>
          <a:xfrm>
            <a:off x="342900" y="396700"/>
            <a:ext cx="6172200" cy="1651000"/>
          </a:xfrm>
          <a:prstGeom prst="rect">
            <a:avLst/>
          </a:prstGeom>
        </p:spPr>
        <p:txBody>
          <a:bodyPr vert="horz" lIns="91440" tIns="45720" rIns="91440" bIns="45720" rtlCol="0" anchor="b">
            <a:normAutofit/>
          </a:bodyPr>
          <a:lstStyle/>
          <a:p>
            <a:r>
              <a:rPr kumimoji="1" lang="ja-JP" altLang="en-US" dirty="0"/>
              <a:t>マスター タイトルの書式設定</a:t>
            </a:r>
          </a:p>
        </p:txBody>
      </p:sp>
      <p:sp>
        <p:nvSpPr>
          <p:cNvPr id="1028" name="テキスト プレースホルダー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endParaRPr kumimoji="1" lang="en-US" altLang="ja-JP" dirty="0"/>
          </a:p>
          <a:p>
            <a:pPr lvl="5"/>
            <a:r>
              <a:rPr kumimoji="1" lang="ja-JP" altLang="en-US" dirty="0"/>
              <a:t>第 </a:t>
            </a:r>
            <a:r>
              <a:rPr kumimoji="1" lang="en-US" altLang="ja-JP" dirty="0"/>
              <a:t>6 </a:t>
            </a:r>
            <a:r>
              <a:rPr kumimoji="1" lang="ja-JP" altLang="en-US" dirty="0"/>
              <a:t>レベル</a:t>
            </a:r>
          </a:p>
          <a:p>
            <a:pPr lvl="6"/>
            <a:r>
              <a:rPr kumimoji="1" lang="ja-JP" altLang="en-US" dirty="0"/>
              <a:t>第 </a:t>
            </a:r>
            <a:r>
              <a:rPr kumimoji="1" lang="en-US" altLang="ja-JP" dirty="0"/>
              <a:t>7 </a:t>
            </a:r>
            <a:r>
              <a:rPr kumimoji="1" lang="ja-JP" altLang="en-US" dirty="0"/>
              <a:t>レベル</a:t>
            </a:r>
          </a:p>
          <a:p>
            <a:pPr lvl="7"/>
            <a:r>
              <a:rPr kumimoji="1" lang="ja-JP" altLang="en-US" dirty="0"/>
              <a:t>第 </a:t>
            </a:r>
            <a:r>
              <a:rPr kumimoji="1" lang="en-US" altLang="ja-JP" dirty="0"/>
              <a:t>8 </a:t>
            </a:r>
            <a:r>
              <a:rPr kumimoji="1" lang="ja-JP" altLang="en-US" dirty="0"/>
              <a:t>レベル</a:t>
            </a:r>
          </a:p>
          <a:p>
            <a:pPr lvl="8"/>
            <a:r>
              <a:rPr kumimoji="1" lang="ja-JP" altLang="en-US" dirty="0"/>
              <a:t>第 </a:t>
            </a:r>
            <a:r>
              <a:rPr kumimoji="1" lang="en-US" altLang="ja-JP" dirty="0"/>
              <a:t>9 </a:t>
            </a:r>
            <a:r>
              <a:rPr kumimoji="1" lang="ja-JP" altLang="en-US" dirty="0"/>
              <a:t>レベル</a:t>
            </a:r>
          </a:p>
        </p:txBody>
      </p:sp>
      <p:sp>
        <p:nvSpPr>
          <p:cNvPr id="1029" name="日付プレースホルダー 3"/>
          <p:cNvSpPr>
            <a:spLocks noGrp="1"/>
          </p:cNvSpPr>
          <p:nvPr>
            <p:ph type="dt" sz="half" idx="2"/>
          </p:nvPr>
        </p:nvSpPr>
        <p:spPr>
          <a:xfrm>
            <a:off x="342900" y="9181395"/>
            <a:ext cx="1600200" cy="527403"/>
          </a:xfrm>
          <a:prstGeom prst="rect">
            <a:avLst/>
          </a:prstGeom>
        </p:spPr>
        <p:txBody>
          <a:bodyPr vert="horz" lIns="91440" tIns="45720" rIns="91440" bIns="45720" rtlCol="0" anchor="ctr"/>
          <a:lstStyle>
            <a:lvl1pPr algn="l">
              <a:defRPr sz="1200">
                <a:solidFill>
                  <a:schemeClr val="accent4">
                    <a:lumMod val="50000"/>
                  </a:schemeClr>
                </a:solidFill>
                <a:latin typeface="+mn-ea"/>
                <a:ea typeface="+mn-ea"/>
              </a:defRPr>
            </a:lvl1pPr>
          </a:lstStyle>
          <a:p>
            <a:fld id="{9DE7224B-E75F-4E19-AFB1-5EC7E8594E13}" type="datetimeFigureOut">
              <a:rPr lang="ja-JP" altLang="en-US" smtClean="0"/>
              <a:pPr/>
              <a:t>2024/11/22</a:t>
            </a:fld>
            <a:endParaRPr lang="ja-JP" altLang="en-US" dirty="0"/>
          </a:p>
        </p:txBody>
      </p:sp>
      <p:sp>
        <p:nvSpPr>
          <p:cNvPr id="1030" name="フッター プレースホルダー 4"/>
          <p:cNvSpPr>
            <a:spLocks noGrp="1"/>
          </p:cNvSpPr>
          <p:nvPr>
            <p:ph type="ftr" sz="quarter" idx="3"/>
          </p:nvPr>
        </p:nvSpPr>
        <p:spPr>
          <a:xfrm>
            <a:off x="2343150" y="9181395"/>
            <a:ext cx="2171700" cy="527403"/>
          </a:xfrm>
          <a:prstGeom prst="rect">
            <a:avLst/>
          </a:prstGeom>
        </p:spPr>
        <p:txBody>
          <a:bodyPr vert="horz" lIns="91440" tIns="45720" rIns="91440" bIns="45720" rtlCol="0" anchor="ctr"/>
          <a:lstStyle>
            <a:lvl1pPr algn="ctr">
              <a:defRPr sz="1200">
                <a:solidFill>
                  <a:schemeClr val="accent4">
                    <a:lumMod val="50000"/>
                  </a:schemeClr>
                </a:solidFill>
              </a:defRPr>
            </a:lvl1pPr>
          </a:lstStyle>
          <a:p>
            <a:endParaRPr lang="ja-JP" altLang="en-US" dirty="0"/>
          </a:p>
        </p:txBody>
      </p:sp>
      <p:sp>
        <p:nvSpPr>
          <p:cNvPr id="1031" name="スライド番号プレースホルダー 5"/>
          <p:cNvSpPr>
            <a:spLocks noGrp="1"/>
          </p:cNvSpPr>
          <p:nvPr>
            <p:ph type="sldNum" sz="quarter" idx="4"/>
          </p:nvPr>
        </p:nvSpPr>
        <p:spPr>
          <a:xfrm>
            <a:off x="4914900" y="9181395"/>
            <a:ext cx="1600200" cy="527403"/>
          </a:xfrm>
          <a:prstGeom prst="rect">
            <a:avLst/>
          </a:prstGeom>
        </p:spPr>
        <p:txBody>
          <a:bodyPr vert="horz" lIns="91440" tIns="45720" rIns="91440" bIns="45720" rtlCol="0" anchor="ctr"/>
          <a:lstStyle>
            <a:lvl1pPr algn="r">
              <a:defRPr sz="1200">
                <a:solidFill>
                  <a:schemeClr val="accent4">
                    <a:lumMod val="50000"/>
                  </a:schemeClr>
                </a:solidFill>
                <a:latin typeface="+mn-ea"/>
                <a:ea typeface="+mn-ea"/>
              </a:defRPr>
            </a:lvl1pPr>
          </a:lstStyle>
          <a:p>
            <a:fld id="{5A64193B-3A30-410F-9CD8-6EE712D66964}" type="slidenum">
              <a:rPr lang="ja-JP" altLang="en-US" smtClean="0"/>
              <a:pPr/>
              <a:t>‹#›</a:t>
            </a:fld>
            <a:endParaRPr lang="ja-JP" altLang="en-US" dirty="0"/>
          </a:p>
        </p:txBody>
      </p:sp>
    </p:spTree>
  </p:cSld>
  <p:clrMap bg1="lt1" tx1="dk1" bg2="lt2" tx2="dk2" accent1="accent1" accent2="accent2" accent3="accent3" accent4="accent4" accent5="accent5" accent6="accent6" hlink="hlink" folHlink="folHlink"/>
  <p:sldLayoutIdLst>
    <p:sldLayoutId id="2147484417" r:id="rId1"/>
    <p:sldLayoutId id="2147484418" r:id="rId2"/>
    <p:sldLayoutId id="2147484419" r:id="rId3"/>
    <p:sldLayoutId id="2147484420" r:id="rId4"/>
    <p:sldLayoutId id="2147484421" r:id="rId5"/>
    <p:sldLayoutId id="2147484422" r:id="rId6"/>
    <p:sldLayoutId id="2147484423" r:id="rId7"/>
    <p:sldLayoutId id="2147484424" r:id="rId8"/>
    <p:sldLayoutId id="2147484425" r:id="rId9"/>
    <p:sldLayoutId id="2147484426" r:id="rId10"/>
    <p:sldLayoutId id="2147484427" r:id="rId11"/>
  </p:sldLayoutIdLst>
  <p:txStyles>
    <p:titleStyle>
      <a:lvl1pPr algn="ctr" defTabSz="914400" rtl="0" eaLnBrk="1" latinLnBrk="0" hangingPunct="1">
        <a:spcBef>
          <a:spcPct val="0"/>
        </a:spcBef>
        <a:buNone/>
        <a:defRPr kumimoji="1" lang="ja-JP" altLang="en-US" sz="4800" b="1" kern="1200" dirty="0" smtClean="0">
          <a:gradFill flip="none" rotWithShape="1">
            <a:gsLst>
              <a:gs pos="0">
                <a:schemeClr val="accent4">
                  <a:lumMod val="50000"/>
                </a:schemeClr>
              </a:gs>
              <a:gs pos="100000">
                <a:schemeClr val="accent4"/>
              </a:gs>
            </a:gsLst>
            <a:lin ang="16200000" scaled="1"/>
            <a:tileRect/>
          </a:gradFill>
          <a:effectLst>
            <a:glow rad="50800">
              <a:schemeClr val="tx2">
                <a:lumMod val="20000"/>
                <a:lumOff val="80000"/>
                <a:alpha val="50000"/>
              </a:schemeClr>
            </a:glow>
          </a:effectLst>
          <a:latin typeface="+mj-lt"/>
          <a:ea typeface="+mj-ea"/>
          <a:cs typeface="+mj-cs"/>
        </a:defRPr>
      </a:lvl1pPr>
    </p:titleStyle>
    <p:bodyStyle>
      <a:lvl1pPr marL="342900" indent="-342900" algn="l" defTabSz="914400" rtl="0" eaLnBrk="1" latinLnBrk="0" hangingPunct="1">
        <a:spcBef>
          <a:spcPct val="20000"/>
        </a:spcBef>
        <a:buSzPct val="60000"/>
        <a:buFont typeface="Wingdings" panose="05000000000000000000" pitchFamily="2" charset="2"/>
        <a:buChar char="u"/>
        <a:defRPr kumimoji="1" sz="3200" kern="1200">
          <a:solidFill>
            <a:schemeClr val="accent1">
              <a:lumMod val="50000"/>
            </a:schemeClr>
          </a:solidFill>
          <a:latin typeface="+mn-lt"/>
          <a:ea typeface="+mn-ea"/>
          <a:cs typeface="+mn-cs"/>
        </a:defRPr>
      </a:lvl1pPr>
      <a:lvl2pPr marL="742950" indent="-285750" algn="l" defTabSz="914400" rtl="0" eaLnBrk="1" latinLnBrk="0" hangingPunct="1">
        <a:spcBef>
          <a:spcPct val="20000"/>
        </a:spcBef>
        <a:buSzPct val="60000"/>
        <a:buFont typeface="Wingdings" panose="05000000000000000000" pitchFamily="2" charset="2"/>
        <a:buChar char="u"/>
        <a:defRPr kumimoji="1" sz="2800" kern="1200">
          <a:solidFill>
            <a:schemeClr val="accent1">
              <a:lumMod val="50000"/>
            </a:schemeClr>
          </a:solidFill>
          <a:latin typeface="+mn-lt"/>
          <a:ea typeface="+mn-ea"/>
          <a:cs typeface="+mn-cs"/>
        </a:defRPr>
      </a:lvl2pPr>
      <a:lvl3pPr marL="1143000" indent="-228600" algn="l" defTabSz="914400" rtl="0" eaLnBrk="1" latinLnBrk="0" hangingPunct="1">
        <a:spcBef>
          <a:spcPct val="20000"/>
        </a:spcBef>
        <a:buSzPct val="50000"/>
        <a:buFont typeface="Wingdings" panose="05000000000000000000" pitchFamily="2" charset="2"/>
        <a:buChar char="u"/>
        <a:defRPr kumimoji="1" sz="2400" kern="1200">
          <a:solidFill>
            <a:schemeClr val="accent1">
              <a:lumMod val="50000"/>
            </a:schemeClr>
          </a:solidFill>
          <a:latin typeface="+mn-lt"/>
          <a:ea typeface="+mn-ea"/>
          <a:cs typeface="+mn-cs"/>
        </a:defRPr>
      </a:lvl3pPr>
      <a:lvl4pPr marL="1600200" indent="-228600" algn="l" defTabSz="914400" rtl="0" eaLnBrk="1" latinLnBrk="0" hangingPunct="1">
        <a:spcBef>
          <a:spcPct val="20000"/>
        </a:spcBef>
        <a:buSzPct val="50000"/>
        <a:buFont typeface="Wingdings" panose="05000000000000000000" pitchFamily="2" charset="2"/>
        <a:buChar char="u"/>
        <a:defRPr kumimoji="1" sz="2000" kern="1200">
          <a:solidFill>
            <a:schemeClr val="accent1">
              <a:lumMod val="50000"/>
            </a:schemeClr>
          </a:solidFill>
          <a:latin typeface="+mn-lt"/>
          <a:ea typeface="+mn-ea"/>
          <a:cs typeface="+mn-cs"/>
        </a:defRPr>
      </a:lvl4pPr>
      <a:lvl5pPr marL="1828800" indent="0" algn="l" defTabSz="914400" rtl="0" eaLnBrk="1" latinLnBrk="0" hangingPunct="1">
        <a:spcBef>
          <a:spcPct val="20000"/>
        </a:spcBef>
        <a:buFont typeface="Arial" panose="020B0604020202020204" pitchFamily="34" charset="0"/>
        <a:buNone/>
        <a:defRPr kumimoji="1" sz="2000" kern="1200">
          <a:solidFill>
            <a:schemeClr val="accent1">
              <a:lumMod val="50000"/>
            </a:schemeClr>
          </a:solidFill>
          <a:latin typeface="+mn-lt"/>
          <a:ea typeface="+mn-ea"/>
          <a:cs typeface="+mn-cs"/>
        </a:defRPr>
      </a:lvl5pPr>
      <a:lvl6pPr marL="2066925" indent="0" algn="l" defTabSz="914400" rtl="0" eaLnBrk="1" latinLnBrk="0" hangingPunct="1">
        <a:spcBef>
          <a:spcPct val="20000"/>
        </a:spcBef>
        <a:buFont typeface="Arial" panose="020B0604020202020204" pitchFamily="34" charset="0"/>
        <a:buNone/>
        <a:defRPr kumimoji="1" sz="1800" kern="1200">
          <a:solidFill>
            <a:schemeClr val="accent1">
              <a:lumMod val="50000"/>
            </a:schemeClr>
          </a:solidFill>
          <a:latin typeface="+mn-lt"/>
          <a:ea typeface="+mn-ea"/>
          <a:cs typeface="+mn-cs"/>
        </a:defRPr>
      </a:lvl6pPr>
      <a:lvl7pPr marL="2333625" indent="0" algn="l" defTabSz="914400" rtl="0" eaLnBrk="1" latinLnBrk="0" hangingPunct="1">
        <a:spcBef>
          <a:spcPct val="20000"/>
        </a:spcBef>
        <a:buFont typeface="Arial" panose="020B0604020202020204" pitchFamily="34" charset="0"/>
        <a:buNone/>
        <a:defRPr kumimoji="1" sz="1600" kern="1200">
          <a:solidFill>
            <a:schemeClr val="accent1">
              <a:lumMod val="50000"/>
            </a:schemeClr>
          </a:solidFill>
          <a:latin typeface="+mn-lt"/>
          <a:ea typeface="+mn-ea"/>
          <a:cs typeface="+mn-cs"/>
        </a:defRPr>
      </a:lvl7pPr>
      <a:lvl8pPr marL="3200400" indent="-600075" algn="l" defTabSz="914400" rtl="0" eaLnBrk="1" latinLnBrk="0" hangingPunct="1">
        <a:spcBef>
          <a:spcPct val="20000"/>
        </a:spcBef>
        <a:buFont typeface="Arial" panose="020B0604020202020204" pitchFamily="34" charset="0"/>
        <a:buNone/>
        <a:defRPr kumimoji="1" sz="1400" kern="1200">
          <a:solidFill>
            <a:schemeClr val="accent1">
              <a:lumMod val="50000"/>
            </a:schemeClr>
          </a:solidFill>
          <a:latin typeface="+mn-lt"/>
          <a:ea typeface="+mn-ea"/>
          <a:cs typeface="+mn-cs"/>
        </a:defRPr>
      </a:lvl8pPr>
      <a:lvl9pPr marL="3657600" indent="-790575" algn="l" defTabSz="914400" rtl="0" eaLnBrk="1" latinLnBrk="0" hangingPunct="1">
        <a:spcBef>
          <a:spcPct val="20000"/>
        </a:spcBef>
        <a:buFont typeface="Arial" panose="020B0604020202020204" pitchFamily="34" charset="0"/>
        <a:buNone/>
        <a:defRPr kumimoji="1" sz="1200" kern="1200">
          <a:solidFill>
            <a:schemeClr val="accent1">
              <a:lumMod val="50000"/>
            </a:schemeClr>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city.tokyo-nakano.lg.jp/dept/654600/d026241.html"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hyperlink" Target="https://www.city.tokyo-nakano.lg.jp/dept/654600/d026240.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09" name="グループ化 52"/>
          <p:cNvGrpSpPr/>
          <p:nvPr/>
        </p:nvGrpSpPr>
        <p:grpSpPr>
          <a:xfrm>
            <a:off x="117000" y="1037394"/>
            <a:ext cx="359537" cy="607520"/>
            <a:chOff x="435785" y="1325791"/>
            <a:chExt cx="432048" cy="688686"/>
          </a:xfrm>
        </p:grpSpPr>
        <p:sp>
          <p:nvSpPr>
            <p:cNvPr id="1110" name="額縁 6"/>
            <p:cNvSpPr/>
            <p:nvPr/>
          </p:nvSpPr>
          <p:spPr>
            <a:xfrm>
              <a:off x="651809" y="1561243"/>
              <a:ext cx="216024" cy="234026"/>
            </a:xfrm>
            <a:prstGeom prst="bevel">
              <a:avLst/>
            </a:prstGeom>
            <a:gradFill>
              <a:gsLst>
                <a:gs pos="0">
                  <a:schemeClr val="bg2">
                    <a:lumMod val="50000"/>
                  </a:schemeClr>
                </a:gs>
                <a:gs pos="22000">
                  <a:schemeClr val="bg2">
                    <a:lumMod val="75000"/>
                  </a:schemeClr>
                </a:gs>
                <a:gs pos="100000">
                  <a:schemeClr val="accent1">
                    <a:tint val="23500"/>
                    <a:satMod val="160000"/>
                  </a:schemeClr>
                </a:gs>
              </a:gsLst>
              <a:lin ang="2700000" scaled="1"/>
              <a:tileRect/>
            </a:gra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11" name="額縁 7"/>
            <p:cNvSpPr/>
            <p:nvPr/>
          </p:nvSpPr>
          <p:spPr>
            <a:xfrm>
              <a:off x="435785" y="1325791"/>
              <a:ext cx="216024" cy="234026"/>
            </a:xfrm>
            <a:prstGeom prst="bevel">
              <a:avLst/>
            </a:prstGeom>
            <a:gradFill flip="none" rotWithShape="1">
              <a:gsLst>
                <a:gs pos="0">
                  <a:schemeClr val="accent1">
                    <a:lumMod val="50000"/>
                  </a:schemeClr>
                </a:gs>
                <a:gs pos="22000">
                  <a:schemeClr val="accent1">
                    <a:lumMod val="75000"/>
                  </a:schemeClr>
                </a:gs>
                <a:gs pos="100000">
                  <a:schemeClr val="accent1">
                    <a:tint val="23500"/>
                    <a:satMod val="160000"/>
                  </a:schemeClr>
                </a:gs>
              </a:gsLst>
              <a:lin ang="2700000" scaled="1"/>
              <a:tileRect/>
            </a:gra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12" name="額縁 8"/>
            <p:cNvSpPr/>
            <p:nvPr/>
          </p:nvSpPr>
          <p:spPr>
            <a:xfrm>
              <a:off x="435785" y="1780451"/>
              <a:ext cx="216024" cy="234026"/>
            </a:xfrm>
            <a:prstGeom prst="bevel">
              <a:avLst/>
            </a:prstGeom>
            <a:gradFill>
              <a:gsLst>
                <a:gs pos="0">
                  <a:srgbClr val="00FF00"/>
                </a:gs>
                <a:gs pos="22000">
                  <a:schemeClr val="accent1">
                    <a:lumMod val="60000"/>
                    <a:lumOff val="40000"/>
                  </a:schemeClr>
                </a:gs>
                <a:gs pos="100000">
                  <a:schemeClr val="accent1">
                    <a:tint val="23500"/>
                    <a:satMod val="160000"/>
                  </a:schemeClr>
                </a:gs>
              </a:gsLst>
              <a:lin ang="2700000" scaled="1"/>
              <a:tileRect/>
            </a:gra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113" name="テキスト ボックス 10"/>
          <p:cNvSpPr txBox="1"/>
          <p:nvPr/>
        </p:nvSpPr>
        <p:spPr>
          <a:xfrm>
            <a:off x="261000" y="129000"/>
            <a:ext cx="2505097" cy="337661"/>
          </a:xfrm>
          <a:prstGeom prst="rect">
            <a:avLst/>
          </a:prstGeom>
          <a:noFill/>
        </p:spPr>
        <p:txBody>
          <a:bodyPr wrap="square" rtlCol="0">
            <a:spAutoFit/>
          </a:bodyPr>
          <a:lstStyle/>
          <a:p>
            <a:r>
              <a:rPr kumimoji="1" lang="ja-JP" altLang="en-US" sz="1600" b="1" dirty="0">
                <a:latin typeface="Meiryo UI" panose="020B0604030504040204" pitchFamily="50" charset="-128"/>
                <a:ea typeface="Meiryo UI" panose="020B0604030504040204" pitchFamily="50" charset="-128"/>
                <a:cs typeface="Meiryo UI" panose="020B0604030504040204" pitchFamily="50" charset="-128"/>
              </a:rPr>
              <a:t>令和７（202</a:t>
            </a:r>
            <a:r>
              <a:rPr lang="en-US" altLang="ja-JP" sz="1600" b="1" dirty="0">
                <a:latin typeface="Meiryo UI" panose="020B0604030504040204" pitchFamily="50" charset="-128"/>
                <a:ea typeface="Meiryo UI" panose="020B0604030504040204" pitchFamily="50" charset="-128"/>
                <a:cs typeface="Meiryo UI" panose="020B0604030504040204" pitchFamily="50" charset="-128"/>
              </a:rPr>
              <a:t>5</a:t>
            </a:r>
            <a:r>
              <a:rPr kumimoji="1" lang="ja-JP" altLang="en-US" sz="1600" b="1" dirty="0">
                <a:latin typeface="Meiryo UI" panose="020B0604030504040204" pitchFamily="50" charset="-128"/>
                <a:ea typeface="Meiryo UI" panose="020B0604030504040204" pitchFamily="50" charset="-128"/>
                <a:cs typeface="Meiryo UI" panose="020B0604030504040204" pitchFamily="50" charset="-128"/>
              </a:rPr>
              <a:t>）年度</a:t>
            </a:r>
          </a:p>
        </p:txBody>
      </p:sp>
      <p:grpSp>
        <p:nvGrpSpPr>
          <p:cNvPr id="1114" name="グループ化 53"/>
          <p:cNvGrpSpPr/>
          <p:nvPr/>
        </p:nvGrpSpPr>
        <p:grpSpPr>
          <a:xfrm>
            <a:off x="6380952" y="1059849"/>
            <a:ext cx="349236" cy="585065"/>
            <a:chOff x="5955647" y="1308265"/>
            <a:chExt cx="432048" cy="702078"/>
          </a:xfrm>
        </p:grpSpPr>
        <p:sp>
          <p:nvSpPr>
            <p:cNvPr id="1115" name="額縁 11"/>
            <p:cNvSpPr/>
            <p:nvPr/>
          </p:nvSpPr>
          <p:spPr>
            <a:xfrm>
              <a:off x="5955647" y="1527473"/>
              <a:ext cx="216024" cy="234026"/>
            </a:xfrm>
            <a:prstGeom prst="bevel">
              <a:avLst/>
            </a:prstGeom>
            <a:gradFill>
              <a:gsLst>
                <a:gs pos="0">
                  <a:schemeClr val="bg2">
                    <a:lumMod val="50000"/>
                  </a:schemeClr>
                </a:gs>
                <a:gs pos="22000">
                  <a:schemeClr val="bg2">
                    <a:lumMod val="75000"/>
                  </a:schemeClr>
                </a:gs>
                <a:gs pos="100000">
                  <a:schemeClr val="accent1">
                    <a:tint val="23500"/>
                    <a:satMod val="160000"/>
                  </a:schemeClr>
                </a:gs>
              </a:gsLst>
              <a:lin ang="2700000" scaled="1"/>
              <a:tileRect/>
            </a:gra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16" name="額縁 12"/>
            <p:cNvSpPr/>
            <p:nvPr/>
          </p:nvSpPr>
          <p:spPr>
            <a:xfrm>
              <a:off x="6158923" y="1776317"/>
              <a:ext cx="216024" cy="234026"/>
            </a:xfrm>
            <a:prstGeom prst="bevel">
              <a:avLst/>
            </a:prstGeom>
            <a:gradFill flip="none" rotWithShape="1">
              <a:gsLst>
                <a:gs pos="0">
                  <a:schemeClr val="accent1">
                    <a:lumMod val="50000"/>
                  </a:schemeClr>
                </a:gs>
                <a:gs pos="22000">
                  <a:schemeClr val="accent1">
                    <a:lumMod val="75000"/>
                  </a:schemeClr>
                </a:gs>
                <a:gs pos="100000">
                  <a:schemeClr val="accent1">
                    <a:tint val="23500"/>
                    <a:satMod val="160000"/>
                  </a:schemeClr>
                </a:gs>
              </a:gsLst>
              <a:lin ang="2700000" scaled="1"/>
              <a:tileRect/>
            </a:gra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17" name="額縁 13"/>
            <p:cNvSpPr/>
            <p:nvPr/>
          </p:nvSpPr>
          <p:spPr>
            <a:xfrm>
              <a:off x="6171671" y="1308265"/>
              <a:ext cx="216024" cy="234026"/>
            </a:xfrm>
            <a:prstGeom prst="bevel">
              <a:avLst/>
            </a:prstGeom>
            <a:gradFill>
              <a:gsLst>
                <a:gs pos="0">
                  <a:srgbClr val="00FF00"/>
                </a:gs>
                <a:gs pos="22000">
                  <a:schemeClr val="accent1">
                    <a:lumMod val="60000"/>
                    <a:lumOff val="40000"/>
                  </a:schemeClr>
                </a:gs>
                <a:gs pos="100000">
                  <a:schemeClr val="accent1">
                    <a:tint val="23500"/>
                    <a:satMod val="160000"/>
                  </a:schemeClr>
                </a:gs>
              </a:gsLst>
              <a:lin ang="2700000" scaled="1"/>
              <a:tileRect/>
            </a:gra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1118" name="直線コネクタ 15"/>
          <p:cNvCxnSpPr/>
          <p:nvPr/>
        </p:nvCxnSpPr>
        <p:spPr>
          <a:xfrm>
            <a:off x="435785" y="421512"/>
            <a:ext cx="2201127"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119" name="直線コネクタ 17"/>
          <p:cNvCxnSpPr/>
          <p:nvPr/>
        </p:nvCxnSpPr>
        <p:spPr>
          <a:xfrm>
            <a:off x="435785" y="474785"/>
            <a:ext cx="2273135" cy="0"/>
          </a:xfrm>
          <a:prstGeom prst="line">
            <a:avLst/>
          </a:prstGeom>
          <a:ln w="3175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120" name="直線コネクタ 19"/>
          <p:cNvCxnSpPr/>
          <p:nvPr/>
        </p:nvCxnSpPr>
        <p:spPr>
          <a:xfrm>
            <a:off x="846623" y="1453730"/>
            <a:ext cx="5192580" cy="0"/>
          </a:xfrm>
          <a:prstGeom prst="line">
            <a:avLst/>
          </a:prstGeom>
          <a:ln w="3175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121" name="直線コネクタ 21"/>
          <p:cNvCxnSpPr/>
          <p:nvPr/>
        </p:nvCxnSpPr>
        <p:spPr>
          <a:xfrm>
            <a:off x="749256" y="1517288"/>
            <a:ext cx="5400042" cy="0"/>
          </a:xfrm>
          <a:prstGeom prst="line">
            <a:avLst/>
          </a:prstGeom>
          <a:ln w="15875"/>
        </p:spPr>
        <p:style>
          <a:lnRef idx="1">
            <a:schemeClr val="accent1"/>
          </a:lnRef>
          <a:fillRef idx="0">
            <a:schemeClr val="accent1"/>
          </a:fillRef>
          <a:effectRef idx="0">
            <a:schemeClr val="accent1"/>
          </a:effectRef>
          <a:fontRef idx="minor">
            <a:schemeClr val="tx1"/>
          </a:fontRef>
        </p:style>
      </p:cxnSp>
      <p:grpSp>
        <p:nvGrpSpPr>
          <p:cNvPr id="1122" name="グループ化 40"/>
          <p:cNvGrpSpPr/>
          <p:nvPr/>
        </p:nvGrpSpPr>
        <p:grpSpPr>
          <a:xfrm>
            <a:off x="287056" y="2858075"/>
            <a:ext cx="2559414" cy="366925"/>
            <a:chOff x="396883" y="3241648"/>
            <a:chExt cx="2816093" cy="338700"/>
          </a:xfrm>
        </p:grpSpPr>
      </p:grpSp>
      <p:sp>
        <p:nvSpPr>
          <p:cNvPr id="1123" name="角丸四角形 58"/>
          <p:cNvSpPr/>
          <p:nvPr/>
        </p:nvSpPr>
        <p:spPr>
          <a:xfrm>
            <a:off x="184255" y="3520982"/>
            <a:ext cx="1393435" cy="331346"/>
          </a:xfrm>
          <a:prstGeom prst="roundRect">
            <a:avLst>
              <a:gd name="adj" fmla="val 50000"/>
            </a:avLst>
          </a:prstGeom>
          <a:solidFill>
            <a:srgbClr val="002060"/>
          </a:solidFill>
          <a:ln>
            <a:solidFill>
              <a:srgbClr val="002060"/>
            </a:solidFill>
          </a:ln>
          <a:effectLst>
            <a:innerShdw blurRad="63500" dist="50800" dir="18900000">
              <a:schemeClr val="bg1">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kumimoji="1" lang="ja-JP" altLang="en-US" b="1" spc="-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募集種別</a:t>
            </a:r>
            <a:endParaRPr dirty="0"/>
          </a:p>
        </p:txBody>
      </p:sp>
      <p:sp>
        <p:nvSpPr>
          <p:cNvPr id="1124" name="正方形/長方形 1"/>
          <p:cNvSpPr/>
          <p:nvPr/>
        </p:nvSpPr>
        <p:spPr>
          <a:xfrm>
            <a:off x="333000" y="554230"/>
            <a:ext cx="6138465" cy="1014770"/>
          </a:xfrm>
          <a:prstGeom prst="rect">
            <a:avLst/>
          </a:prstGeom>
          <a:noFill/>
        </p:spPr>
        <p:txBody>
          <a:bodyPr wrap="square" lIns="91440" tIns="45720" rIns="91440" bIns="45720">
            <a:spAutoFit/>
          </a:bodyPr>
          <a:lstStyle/>
          <a:p>
            <a:pPr algn="ctr"/>
            <a:r>
              <a:rPr lang="ja-JP" altLang="en-US" sz="3000" b="1" cap="none" spc="0" dirty="0">
                <a:ln w="1905"/>
                <a:gradFill>
                  <a:gsLst>
                    <a:gs pos="0">
                      <a:srgbClr val="663300"/>
                    </a:gs>
                    <a:gs pos="78000">
                      <a:srgbClr val="CC3300"/>
                    </a:gs>
                    <a:gs pos="100000">
                      <a:schemeClr val="accent3">
                        <a:lumMod val="60000"/>
                        <a:lumOff val="40000"/>
                      </a:schemeClr>
                    </a:gs>
                  </a:gsLst>
                  <a:lin ang="5400000" scaled="0"/>
                  <a:tileRect/>
                </a:gradFill>
                <a:effectLst>
                  <a:innerShdw blurRad="69850" dist="43180" dir="5400000">
                    <a:srgbClr val="000000">
                      <a:alpha val="65000"/>
                    </a:srgbClr>
                  </a:innerShdw>
                </a:effectLst>
              </a:rPr>
              <a:t>中野区立学校での学校サポーター</a:t>
            </a:r>
            <a:endParaRPr lang="en-US" altLang="ja-JP" sz="3000" b="1" cap="none" spc="0" dirty="0">
              <a:ln w="1905"/>
              <a:gradFill>
                <a:gsLst>
                  <a:gs pos="0">
                    <a:srgbClr val="663300"/>
                  </a:gs>
                  <a:gs pos="78000">
                    <a:srgbClr val="CC3300"/>
                  </a:gs>
                  <a:gs pos="100000">
                    <a:schemeClr val="accent3">
                      <a:lumMod val="60000"/>
                      <a:lumOff val="40000"/>
                    </a:schemeClr>
                  </a:gs>
                </a:gsLst>
                <a:lin ang="5400000" scaled="0"/>
                <a:tileRect/>
              </a:gradFill>
              <a:effectLst>
                <a:innerShdw blurRad="69850" dist="43180" dir="5400000">
                  <a:srgbClr val="000000">
                    <a:alpha val="65000"/>
                  </a:srgbClr>
                </a:innerShdw>
              </a:effectLst>
            </a:endParaRPr>
          </a:p>
          <a:p>
            <a:pPr algn="ctr"/>
            <a:r>
              <a:rPr lang="ja-JP" altLang="en-US" sz="3000" b="1" dirty="0">
                <a:ln w="1905"/>
                <a:gradFill>
                  <a:gsLst>
                    <a:gs pos="0">
                      <a:srgbClr val="663300"/>
                    </a:gs>
                    <a:gs pos="78000">
                      <a:srgbClr val="CC3300"/>
                    </a:gs>
                    <a:gs pos="100000">
                      <a:schemeClr val="accent3">
                        <a:lumMod val="60000"/>
                        <a:lumOff val="40000"/>
                      </a:schemeClr>
                    </a:gs>
                  </a:gsLst>
                  <a:lin ang="5400000" scaled="0"/>
                  <a:tileRect/>
                </a:gradFill>
                <a:effectLst>
                  <a:innerShdw blurRad="69850" dist="43180" dir="5400000">
                    <a:srgbClr val="000000">
                      <a:alpha val="65000"/>
                    </a:srgbClr>
                  </a:innerShdw>
                </a:effectLst>
              </a:rPr>
              <a:t>登録募集のご案内</a:t>
            </a:r>
            <a:endParaRPr lang="ja-JP" altLang="en-US" sz="3000" b="1" cap="none" spc="0" dirty="0">
              <a:ln w="1905"/>
              <a:gradFill>
                <a:gsLst>
                  <a:gs pos="0">
                    <a:srgbClr val="663300"/>
                  </a:gs>
                  <a:gs pos="78000">
                    <a:srgbClr val="CC3300"/>
                  </a:gs>
                  <a:gs pos="100000">
                    <a:schemeClr val="accent3">
                      <a:lumMod val="60000"/>
                      <a:lumOff val="40000"/>
                    </a:schemeClr>
                  </a:gs>
                </a:gsLst>
                <a:lin ang="5400000" scaled="0"/>
                <a:tileRect/>
              </a:gradFill>
              <a:effectLst>
                <a:innerShdw blurRad="69850" dist="43180" dir="5400000">
                  <a:srgbClr val="000000">
                    <a:alpha val="65000"/>
                  </a:srgbClr>
                </a:innerShdw>
              </a:effectLst>
            </a:endParaRPr>
          </a:p>
        </p:txBody>
      </p:sp>
      <p:sp>
        <p:nvSpPr>
          <p:cNvPr id="1125" name="テキスト ボックス 119"/>
          <p:cNvSpPr txBox="1"/>
          <p:nvPr/>
        </p:nvSpPr>
        <p:spPr>
          <a:xfrm>
            <a:off x="88104" y="4326380"/>
            <a:ext cx="6539321" cy="2408352"/>
          </a:xfrm>
          <a:prstGeom prst="rect">
            <a:avLst/>
          </a:prstGeom>
          <a:solidFill>
            <a:schemeClr val="bg1"/>
          </a:solidFill>
          <a:ln>
            <a:solidFill>
              <a:schemeClr val="tx1"/>
            </a:solidFill>
          </a:ln>
        </p:spPr>
        <p:txBody>
          <a:bodyPr wrap="square" rtlCol="0">
            <a:spAutoFit/>
          </a:bodyPr>
          <a:lstStyle/>
          <a:p>
            <a:endParaRPr kumimoji="1" lang="en-US" altLang="ja-JP" sz="1050" dirty="0"/>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１　活動内容　　⑴学習プリント等の印刷及び配布準備　　　　　 ⑵授業準備の補助</a:t>
            </a: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⑶採点業務の補助　　　　　　 ⑷その他副校長が必要と認めること</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２　募集要件　　⑴</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学校及び学校教育に係る機関等における事務経験</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のある方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⑵教員経験</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のある方</a:t>
            </a:r>
            <a:endParaRPr lang="ja-JP"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⑶</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中野区立学校の</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校長が推薦する</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方　　　　　　　　＊ ⑴～ ⑶ のいずれかを満たす方</a:t>
            </a:r>
            <a:endParaRPr lang="ja-JP"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３　募集人数　　若干名</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４　活動場所　　中野区立小学校または中学校</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５　活動条件　　⑴活動期間　　令和</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7</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年４月～令和</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8</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年３月の間（長期休業期間も含む）</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⑵</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活動形態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 勤 務 日：月</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12日以内</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12</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日、月８日、月４日等）</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勤務時間</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a:t>
            </a:r>
            <a:r>
              <a:rPr lang="ja-JP" altLang="ja-JP" sz="1200" spc="-20" dirty="0">
                <a:latin typeface="Meiryo UI" panose="020B0604030504040204" pitchFamily="50" charset="-128"/>
                <a:ea typeface="Meiryo UI" panose="020B0604030504040204" pitchFamily="50" charset="-128"/>
                <a:cs typeface="Meiryo UI" panose="020B0604030504040204" pitchFamily="50" charset="-128"/>
              </a:rPr>
              <a:t>午前８:</a:t>
            </a:r>
            <a:r>
              <a:rPr lang="en-US" altLang="ja-JP" sz="1200" spc="-20" dirty="0">
                <a:latin typeface="Meiryo UI" panose="020B0604030504040204" pitchFamily="50" charset="-128"/>
                <a:ea typeface="Meiryo UI" panose="020B0604030504040204" pitchFamily="50" charset="-128"/>
                <a:cs typeface="Meiryo UI" panose="020B0604030504040204" pitchFamily="50" charset="-128"/>
              </a:rPr>
              <a:t>15</a:t>
            </a:r>
            <a:r>
              <a:rPr lang="ja-JP" altLang="ja-JP" sz="1200" spc="-20" dirty="0">
                <a:latin typeface="Meiryo UI" panose="020B0604030504040204" pitchFamily="50" charset="-128"/>
                <a:ea typeface="Meiryo UI" panose="020B0604030504040204" pitchFamily="50" charset="-128"/>
                <a:cs typeface="Meiryo UI" panose="020B0604030504040204" pitchFamily="50" charset="-128"/>
              </a:rPr>
              <a:t>～午後４:</a:t>
            </a:r>
            <a:r>
              <a:rPr lang="en-US" altLang="ja-JP" sz="1200" spc="-20" dirty="0">
                <a:latin typeface="Meiryo UI" panose="020B0604030504040204" pitchFamily="50" charset="-128"/>
                <a:ea typeface="Meiryo UI" panose="020B0604030504040204" pitchFamily="50" charset="-128"/>
                <a:cs typeface="Meiryo UI" panose="020B0604030504040204" pitchFamily="50" charset="-128"/>
              </a:rPr>
              <a:t>45</a:t>
            </a:r>
            <a:r>
              <a:rPr lang="ja-JP" altLang="ja-JP" sz="1200" spc="-20" dirty="0">
                <a:latin typeface="Meiryo UI" panose="020B0604030504040204" pitchFamily="50" charset="-128"/>
                <a:ea typeface="Meiryo UI" panose="020B0604030504040204" pitchFamily="50" charset="-128"/>
                <a:cs typeface="Meiryo UI" panose="020B0604030504040204" pitchFamily="50" charset="-128"/>
              </a:rPr>
              <a:t>の間の</a:t>
            </a:r>
          </a:p>
          <a:p>
            <a:pPr>
              <a:lnSpc>
                <a:spcPts val="1400"/>
              </a:lnSpc>
            </a:pPr>
            <a:r>
              <a:rPr lang="ja-JP" altLang="ja-JP" sz="1200" spc="-20" dirty="0">
                <a:latin typeface="Meiryo UI" panose="020B0604030504040204" pitchFamily="50" charset="-128"/>
                <a:ea typeface="Meiryo UI" panose="020B0604030504040204" pitchFamily="50" charset="-128"/>
                <a:cs typeface="Meiryo UI" panose="020B0604030504040204" pitchFamily="50" charset="-128"/>
              </a:rPr>
              <a:t>　　　　　　　　　　　　　　　　　　　　　　　　　　　７時間(</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休憩時間</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を</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除く)</a:t>
            </a:r>
            <a:r>
              <a:rPr lang="ja-JP" altLang="ja-JP" sz="1200" spc="-20" dirty="0">
                <a:latin typeface="Meiryo UI" panose="020B0604030504040204" pitchFamily="50" charset="-128"/>
                <a:ea typeface="Meiryo UI" panose="020B0604030504040204" pitchFamily="50" charset="-128"/>
                <a:cs typeface="Meiryo UI" panose="020B0604030504040204" pitchFamily="50" charset="-128"/>
              </a:rPr>
              <a:t>または3時間</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endParaRPr lang="ja-JP" altLang="ja-JP" sz="1200" spc="-2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⑶</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報　　　酬</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日額</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9,562</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円（7時間）または</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4</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098</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円（3時間）※源泉徴収あり</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⑷手 当  等　　通勤手当、期末・勤勉手当（条件あり）支給、社会保険適用なし　</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26" name="角丸四角形 118"/>
          <p:cNvSpPr/>
          <p:nvPr/>
        </p:nvSpPr>
        <p:spPr>
          <a:xfrm>
            <a:off x="48246" y="4051210"/>
            <a:ext cx="4892922" cy="325509"/>
          </a:xfrm>
          <a:prstGeom prst="roundRect">
            <a:avLst>
              <a:gd name="adj" fmla="val 50000"/>
            </a:avLst>
          </a:prstGeom>
          <a:solidFill>
            <a:srgbClr val="003300"/>
          </a:solidFill>
          <a:ln>
            <a:solidFill>
              <a:srgbClr val="002060"/>
            </a:solidFill>
          </a:ln>
          <a:effectLst>
            <a:innerShdw blurRad="63500" dist="50800" dir="18900000">
              <a:schemeClr val="bg1">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r>
              <a:rPr lang="ja-JP" altLang="en-US" b="1" spc="-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b="1" spc="-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１</a:t>
            </a:r>
            <a:r>
              <a:rPr kumimoji="1"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スクール・サポート・スタッフ</a:t>
            </a:r>
            <a:r>
              <a:rPr kumimoji="1" lang="ja-JP" altLang="en-US"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※会計年度任用職員</a:t>
            </a:r>
            <a:endParaRPr sz="1400" dirty="0"/>
          </a:p>
        </p:txBody>
      </p:sp>
      <p:sp>
        <p:nvSpPr>
          <p:cNvPr id="1127" name="テキスト ボックス 121"/>
          <p:cNvSpPr txBox="1"/>
          <p:nvPr/>
        </p:nvSpPr>
        <p:spPr>
          <a:xfrm>
            <a:off x="88104" y="7337862"/>
            <a:ext cx="6554775" cy="2408352"/>
          </a:xfrm>
          <a:prstGeom prst="rect">
            <a:avLst/>
          </a:prstGeom>
          <a:solidFill>
            <a:schemeClr val="bg1"/>
          </a:solidFill>
          <a:ln>
            <a:solidFill>
              <a:schemeClr val="tx1"/>
            </a:solidFill>
          </a:ln>
        </p:spPr>
        <p:txBody>
          <a:bodyPr wrap="square" rtlCol="0">
            <a:spAutoFit/>
          </a:bodyPr>
          <a:lstStyle/>
          <a:p>
            <a:endParaRPr kumimoji="1" lang="en-US" altLang="ja-JP" sz="1050" dirty="0"/>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１　活動内容　　⑴調査及び報告等の事務　　　　⑵教職員の服務管理　　　⑶施設管理</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⑷その他副校長が必要と認めていること</a:t>
            </a: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２　募集要件　　⑴学校事務及び区市町村教育委員会等における行政事務経験者</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⑵民間企業等における事務経験者　　　 ⑶校長が推薦する者</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 ⑴～ ⑶ のいずれかを満たす方</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３　募集人数　　若干名</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４　活動場所　　中野区立小学校または中学校</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５　活動条件　　⑴活動期間　　令和</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7</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年4月～令和</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8</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年3月の間(長期休業期間も含む)</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⑵</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活動形態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 勤務日：月１６日</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勤務時間：１日あたり５時間</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⑶</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報　　　酬　　月額　</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129</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515</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円（所得税法に基づく源泉徴収あり）</a:t>
            </a: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⑷手 当  等　　通勤手当、期末・勤勉手当（条件あり）支給、社会保険適用なし</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28" name="角丸四角形 120"/>
          <p:cNvSpPr/>
          <p:nvPr/>
        </p:nvSpPr>
        <p:spPr>
          <a:xfrm>
            <a:off x="71747" y="7113240"/>
            <a:ext cx="4320779" cy="331346"/>
          </a:xfrm>
          <a:prstGeom prst="roundRect">
            <a:avLst>
              <a:gd name="adj" fmla="val 50000"/>
            </a:avLst>
          </a:prstGeom>
          <a:solidFill>
            <a:srgbClr val="003300"/>
          </a:solidFill>
          <a:ln>
            <a:solidFill>
              <a:srgbClr val="002060"/>
            </a:solidFill>
          </a:ln>
          <a:effectLst>
            <a:innerShdw blurRad="63500" dist="50800" dir="18900000">
              <a:schemeClr val="bg1">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r>
              <a:rPr lang="ja-JP" altLang="en-US" b="1" spc="-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b="1" spc="-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２</a:t>
            </a:r>
            <a:r>
              <a:rPr kumimoji="1"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副校長業務補助員</a:t>
            </a:r>
            <a:r>
              <a:rPr kumimoji="1"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※会計年度任用職員</a:t>
            </a:r>
            <a:endParaRPr sz="1400" dirty="0"/>
          </a:p>
        </p:txBody>
      </p:sp>
      <p:pic>
        <p:nvPicPr>
          <p:cNvPr id="1133" name="Picture 2" descr="C:\Users\Mina Tokoro\AppData\Local\Microsoft\Windows\Temporary Internet Files\Content.IE5\30LE45ND\lgi01a201401010900[1].jpg"/>
          <p:cNvPicPr>
            <a:picLocks noChangeAspect="1" noChangeArrowheads="1"/>
          </p:cNvPicPr>
          <p:nvPr/>
        </p:nvPicPr>
        <p:blipFill>
          <a:blip r:embed="rId3"/>
          <a:stretch>
            <a:fillRect/>
          </a:stretch>
        </p:blipFill>
        <p:spPr>
          <a:xfrm>
            <a:off x="5229200" y="3255389"/>
            <a:ext cx="1038116" cy="795821"/>
          </a:xfrm>
          <a:prstGeom prst="rect">
            <a:avLst/>
          </a:prstGeom>
          <a:noFill/>
        </p:spPr>
      </p:pic>
      <p:sp>
        <p:nvSpPr>
          <p:cNvPr id="1134" name="テキスト ボックス 23"/>
          <p:cNvSpPr txBox="1"/>
          <p:nvPr/>
        </p:nvSpPr>
        <p:spPr>
          <a:xfrm>
            <a:off x="194420" y="2022274"/>
            <a:ext cx="6535768" cy="1014770"/>
          </a:xfrm>
          <a:prstGeom prst="rect">
            <a:avLst/>
          </a:prstGeom>
          <a:noFill/>
        </p:spPr>
        <p:txBody>
          <a:bodyPr wrap="square" rtlCol="0">
            <a:spAutoFit/>
          </a:bodyPr>
          <a:lstStyle/>
          <a:p>
            <a:pPr>
              <a:lnSpc>
                <a:spcPts val="1800"/>
              </a:lnSpc>
            </a:pP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中野区立小・中学校では、学校または子どもたちをサポートしてくださる学校サポーターにご登録いただける方を募集しています。中野区の子どもたちの学校生活をより楽しく充実するために、ぜひご協力ください。</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　　※学校状況により、登録されても必ず採用されるとは限りませんのでご了承ください。</a:t>
            </a:r>
          </a:p>
        </p:txBody>
      </p:sp>
    </p:spTree>
    <p:extLst>
      <p:ext uri="{BB962C8B-B14F-4D97-AF65-F5344CB8AC3E}">
        <p14:creationId xmlns:p14="http://schemas.microsoft.com/office/powerpoint/2010/main" val="10129319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テキスト ボックス 85">
            <a:extLst>
              <a:ext uri="{FF2B5EF4-FFF2-40B4-BE49-F238E27FC236}">
                <a16:creationId xmlns:a16="http://schemas.microsoft.com/office/drawing/2014/main" id="{5228B6BF-5BA6-F310-868D-589F6FC2AE93}"/>
              </a:ext>
            </a:extLst>
          </p:cNvPr>
          <p:cNvSpPr txBox="1"/>
          <p:nvPr/>
        </p:nvSpPr>
        <p:spPr>
          <a:xfrm>
            <a:off x="137644" y="6932859"/>
            <a:ext cx="6539321" cy="2587888"/>
          </a:xfrm>
          <a:prstGeom prst="rect">
            <a:avLst/>
          </a:prstGeom>
          <a:solidFill>
            <a:schemeClr val="bg1"/>
          </a:solidFill>
          <a:ln>
            <a:solidFill>
              <a:schemeClr val="tx1"/>
            </a:solidFill>
          </a:ln>
        </p:spPr>
        <p:txBody>
          <a:bodyPr wrap="square" rtlCol="0">
            <a:spAutoFit/>
          </a:bodyPr>
          <a:lstStyle/>
          <a:p>
            <a:endParaRPr kumimoji="1" lang="en-US" altLang="ja-JP" sz="1050" dirty="0"/>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１　活動内容　　⑴不登校及び不登校傾向の児童生徒に対する学習指導等に関すること</a:t>
            </a: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⑵不登校及び不登校傾向の児童生徒に対する登校支援に関すること</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⑶その他校長が必要と認めること</a:t>
            </a: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２　募集要件	   ⑴</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学校</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等において児童生徒に対し学習指導の経験のある者</a:t>
            </a:r>
            <a:endParaRPr lang="ja-JP"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⑵</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教員免許状を保有する者</a:t>
            </a:r>
            <a:endParaRPr lang="ja-JP"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ja-JP" sz="1200" dirty="0">
                <a:latin typeface="Meiryo UI" panose="020B0604030504040204" pitchFamily="50" charset="-128"/>
                <a:ea typeface="Meiryo UI" panose="020B0604030504040204" pitchFamily="50" charset="-128"/>
                <a:cs typeface="Meiryo UI" panose="020B0604030504040204" pitchFamily="50" charset="-128"/>
              </a:rPr>
              <a:t>	   ⑶</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校長が推薦する者　　　　　　　　　　　　　　　　　＊ ⑴～ ⑶ のいずれかを満たす方</a:t>
            </a:r>
            <a:endParaRPr lang="ja-JP"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３　募集人数　　若干名</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４　活動場所　　中野区立中学校</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５　活動条件　　⑴活動期間　　令和</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7</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4</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月～令和</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8</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月の間（長期休業期間も含む）</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⑵</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活動形態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 勤 務 日：月</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16日</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勤務時間：1日あたり</a:t>
            </a:r>
            <a:r>
              <a:rPr lang="en-US" altLang="ja-JP" sz="1200" spc="-20" dirty="0">
                <a:latin typeface="Meiryo UI" panose="020B0604030504040204" pitchFamily="50" charset="-128"/>
                <a:ea typeface="Meiryo UI" panose="020B0604030504040204" pitchFamily="50" charset="-128"/>
                <a:cs typeface="Meiryo UI" panose="020B0604030504040204" pitchFamily="50" charset="-128"/>
              </a:rPr>
              <a:t>6</a:t>
            </a:r>
            <a:r>
              <a:rPr lang="ja-JP" altLang="ja-JP" sz="1200" spc="-20" dirty="0">
                <a:latin typeface="Meiryo UI" panose="020B0604030504040204" pitchFamily="50" charset="-128"/>
                <a:ea typeface="Meiryo UI" panose="020B0604030504040204" pitchFamily="50" charset="-128"/>
                <a:cs typeface="Meiryo UI" panose="020B0604030504040204" pitchFamily="50" charset="-128"/>
              </a:rPr>
              <a:t>時間(</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休憩時間</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を</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除く)</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endParaRPr lang="ja-JP" altLang="ja-JP" sz="1200" spc="-2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⑶</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報　　　酬</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月</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額　</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153</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838</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円　</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※源泉徴収あり</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⑷手 当  等　　通勤手当、期末・勤勉手当（条件あり）支給、　社会保険あり</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テキスト ボックス 85">
            <a:extLst>
              <a:ext uri="{FF2B5EF4-FFF2-40B4-BE49-F238E27FC236}">
                <a16:creationId xmlns:a16="http://schemas.microsoft.com/office/drawing/2014/main" id="{D3AC2345-1C29-A43B-12E2-4F8E43462E78}"/>
              </a:ext>
            </a:extLst>
          </p:cNvPr>
          <p:cNvSpPr txBox="1"/>
          <p:nvPr/>
        </p:nvSpPr>
        <p:spPr>
          <a:xfrm>
            <a:off x="124669" y="3729420"/>
            <a:ext cx="6539321" cy="2767424"/>
          </a:xfrm>
          <a:prstGeom prst="rect">
            <a:avLst/>
          </a:prstGeom>
          <a:solidFill>
            <a:schemeClr val="bg1"/>
          </a:solidFill>
          <a:ln>
            <a:solidFill>
              <a:schemeClr val="tx1"/>
            </a:solidFill>
          </a:ln>
        </p:spPr>
        <p:txBody>
          <a:bodyPr wrap="square" rtlCol="0">
            <a:spAutoFit/>
          </a:bodyPr>
          <a:lstStyle/>
          <a:p>
            <a:endParaRPr kumimoji="1" lang="en-US" altLang="ja-JP" sz="1050" dirty="0"/>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１　活動内容　　⑴技術指導</a:t>
            </a: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⑵安全管理</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⑶大会等への引率　　　　　</a:t>
            </a: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⑷その他校長が必要と認めること</a:t>
            </a: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２　募集要件	   ⑴</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学校及び学校教育に係る</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指導等の経験者　</a:t>
            </a:r>
            <a:endParaRPr lang="ja-JP"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⑵</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競技指導の経験者</a:t>
            </a:r>
            <a:endParaRPr lang="ja-JP"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ja-JP" sz="1200" dirty="0">
                <a:latin typeface="Meiryo UI" panose="020B0604030504040204" pitchFamily="50" charset="-128"/>
                <a:ea typeface="Meiryo UI" panose="020B0604030504040204" pitchFamily="50" charset="-128"/>
                <a:cs typeface="Meiryo UI" panose="020B0604030504040204" pitchFamily="50" charset="-128"/>
              </a:rPr>
              <a:t>	   ⑶</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校長が推薦する者　　　　　　　　　　　　　　　　　＊ ⑴～ ⑶ のいずれかを満たす方</a:t>
            </a:r>
            <a:endParaRPr lang="ja-JP"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３　募集人数　　若干名</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４　活動場所　　中野区立中学校</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５　活動条件　　⑴活動期間　　令和</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7</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4</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月～令和</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8</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月の間（長期休業期間も含む）</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⑵</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活動形態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 勤 務 日：月</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16日以内</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16</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日、月</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12</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日、月</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8</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日、月</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4</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日等）</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勤務時間：1日あたり</a:t>
            </a:r>
            <a:r>
              <a:rPr lang="ja-JP" altLang="en-US" sz="1200" spc="-20" dirty="0">
                <a:latin typeface="Meiryo UI" panose="020B0604030504040204" pitchFamily="50" charset="-128"/>
                <a:ea typeface="Meiryo UI" panose="020B0604030504040204" pitchFamily="50" charset="-128"/>
                <a:cs typeface="Meiryo UI" panose="020B0604030504040204" pitchFamily="50" charset="-128"/>
              </a:rPr>
              <a:t>３</a:t>
            </a:r>
            <a:r>
              <a:rPr lang="ja-JP" altLang="ja-JP" sz="1200" spc="-20" dirty="0">
                <a:latin typeface="Meiryo UI" panose="020B0604030504040204" pitchFamily="50" charset="-128"/>
                <a:ea typeface="Meiryo UI" panose="020B0604030504040204" pitchFamily="50" charset="-128"/>
                <a:cs typeface="Meiryo UI" panose="020B0604030504040204" pitchFamily="50" charset="-128"/>
              </a:rPr>
              <a:t>時間(</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休憩時間</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を</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除く)</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endParaRPr lang="ja-JP" altLang="ja-JP" sz="1200" spc="-2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⑶</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報　　　酬</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日額　</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6</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036</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円　</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※源泉徴収あり</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⑷手 当  等　　通勤手当、期末・勤勉手当（条件あり）支給、　社会保険なし</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55" name="テキスト ボックス 85"/>
          <p:cNvSpPr txBox="1"/>
          <p:nvPr/>
        </p:nvSpPr>
        <p:spPr>
          <a:xfrm>
            <a:off x="124671" y="363226"/>
            <a:ext cx="6539321" cy="2946961"/>
          </a:xfrm>
          <a:prstGeom prst="rect">
            <a:avLst/>
          </a:prstGeom>
          <a:solidFill>
            <a:schemeClr val="bg1"/>
          </a:solidFill>
          <a:ln>
            <a:solidFill>
              <a:schemeClr val="tx1"/>
            </a:solidFill>
          </a:ln>
        </p:spPr>
        <p:txBody>
          <a:bodyPr wrap="square" rtlCol="0">
            <a:spAutoFit/>
          </a:bodyPr>
          <a:lstStyle/>
          <a:p>
            <a:endParaRPr kumimoji="1" lang="en-US" altLang="ja-JP" sz="1050" dirty="0"/>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１　活動内容　　⑴学年・学級の経営上必要な業務全般の補助</a:t>
            </a: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⑵子どもからの相談対応や登下校時の見守り</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⑶学習・生活指導の補助　　　　　</a:t>
            </a: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⑷その他校長及び実施主体が組織運営に際し必要と認める業務</a:t>
            </a: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２　募集要件	   ⑴</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学校及び学校教育に係る機関等における業務経験</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のある方　　</a:t>
            </a:r>
            <a:endParaRPr lang="ja-JP"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⑵教員を目指している方</a:t>
            </a:r>
          </a:p>
          <a:p>
            <a:pPr>
              <a:lnSpc>
                <a:spcPts val="1400"/>
              </a:lnSpc>
            </a:pPr>
            <a:r>
              <a:rPr lang="ja-JP" altLang="ja-JP" sz="1200" dirty="0">
                <a:latin typeface="Meiryo UI" panose="020B0604030504040204" pitchFamily="50" charset="-128"/>
                <a:ea typeface="Meiryo UI" panose="020B0604030504040204" pitchFamily="50" charset="-128"/>
                <a:cs typeface="Meiryo UI" panose="020B0604030504040204" pitchFamily="50" charset="-128"/>
              </a:rPr>
              <a:t>	   ⑶中野区立学校の校長が推薦する方</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　　　　　　＊ ⑴～ ⑶ のいずれかを満たす方</a:t>
            </a:r>
            <a:endParaRPr lang="ja-JP"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３　募集人数　　若干名</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４　活動場所　　中野区立小学校</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５　活動条件　　⑴活動期間　　令和</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7</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4</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月～令和</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8</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月の間（長期休業期間も含む）</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⑵</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活動形態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 勤 務 日：月</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16日以内</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16</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日、月</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12</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日、月</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8</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日、月</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4</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日等）</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勤務時間：1日あたり</a:t>
            </a:r>
            <a:r>
              <a:rPr lang="ja-JP" altLang="ja-JP" sz="1200" spc="-20" dirty="0">
                <a:latin typeface="Meiryo UI" panose="020B0604030504040204" pitchFamily="50" charset="-128"/>
                <a:ea typeface="Meiryo UI" panose="020B0604030504040204" pitchFamily="50" charset="-128"/>
                <a:cs typeface="Meiryo UI" panose="020B0604030504040204" pitchFamily="50" charset="-128"/>
              </a:rPr>
              <a:t>７時間45分(</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休憩時間</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を</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除く)</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endParaRPr lang="ja-JP" altLang="ja-JP" sz="1200" spc="-2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⑶</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報　　　酬</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日額　1</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2</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318</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円　</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※源泉徴収あり</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⑷手 当  等　　通勤手当、期末・勤勉手当（条件あり）支給、</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社会保険（条件あり）適用</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54" name="角丸四角形 83"/>
          <p:cNvSpPr/>
          <p:nvPr/>
        </p:nvSpPr>
        <p:spPr>
          <a:xfrm>
            <a:off x="124671" y="200472"/>
            <a:ext cx="5109970" cy="325509"/>
          </a:xfrm>
          <a:prstGeom prst="roundRect">
            <a:avLst>
              <a:gd name="adj" fmla="val 50000"/>
            </a:avLst>
          </a:prstGeom>
          <a:solidFill>
            <a:srgbClr val="003300"/>
          </a:solidFill>
          <a:ln>
            <a:solidFill>
              <a:srgbClr val="002060"/>
            </a:solidFill>
          </a:ln>
          <a:effectLst>
            <a:innerShdw blurRad="63500" dist="50800" dir="18900000">
              <a:schemeClr val="bg1">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r>
              <a:rPr lang="ja-JP" altLang="en-US" b="1" spc="-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３</a:t>
            </a:r>
            <a:r>
              <a:rPr kumimoji="1"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エデュケーション・アシスタント</a:t>
            </a:r>
            <a:r>
              <a:rPr kumimoji="1" lang="ja-JP" altLang="en-US"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※会計年度任用職員</a:t>
            </a:r>
            <a:endParaRPr sz="1400" dirty="0"/>
          </a:p>
        </p:txBody>
      </p:sp>
      <p:sp>
        <p:nvSpPr>
          <p:cNvPr id="8" name="角丸四角形 83">
            <a:extLst>
              <a:ext uri="{FF2B5EF4-FFF2-40B4-BE49-F238E27FC236}">
                <a16:creationId xmlns:a16="http://schemas.microsoft.com/office/drawing/2014/main" id="{04039B12-63C0-7276-ABCE-C7FCA68A2CD1}"/>
              </a:ext>
            </a:extLst>
          </p:cNvPr>
          <p:cNvSpPr/>
          <p:nvPr/>
        </p:nvSpPr>
        <p:spPr>
          <a:xfrm>
            <a:off x="124670" y="3514828"/>
            <a:ext cx="4240434" cy="325509"/>
          </a:xfrm>
          <a:prstGeom prst="roundRect">
            <a:avLst>
              <a:gd name="adj" fmla="val 50000"/>
            </a:avLst>
          </a:prstGeom>
          <a:solidFill>
            <a:srgbClr val="003300"/>
          </a:solidFill>
          <a:ln>
            <a:solidFill>
              <a:srgbClr val="002060"/>
            </a:solidFill>
          </a:ln>
          <a:effectLst>
            <a:innerShdw blurRad="63500" dist="50800" dir="18900000">
              <a:schemeClr val="bg1">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r>
              <a:rPr lang="ja-JP" altLang="en-US" b="1" spc="-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４</a:t>
            </a:r>
            <a:r>
              <a:rPr kumimoji="1"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部活動指導員</a:t>
            </a:r>
            <a:r>
              <a:rPr kumimoji="1" lang="ja-JP" altLang="en-US"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※会計年度任用職員</a:t>
            </a:r>
            <a:endParaRPr sz="1400" dirty="0"/>
          </a:p>
        </p:txBody>
      </p:sp>
      <p:sp>
        <p:nvSpPr>
          <p:cNvPr id="10" name="角丸四角形 83">
            <a:extLst>
              <a:ext uri="{FF2B5EF4-FFF2-40B4-BE49-F238E27FC236}">
                <a16:creationId xmlns:a16="http://schemas.microsoft.com/office/drawing/2014/main" id="{D3DCFEE6-FCFF-55F9-5A0A-2BF990DF77E4}"/>
              </a:ext>
            </a:extLst>
          </p:cNvPr>
          <p:cNvSpPr/>
          <p:nvPr/>
        </p:nvSpPr>
        <p:spPr>
          <a:xfrm>
            <a:off x="124669" y="6711436"/>
            <a:ext cx="4759608" cy="325509"/>
          </a:xfrm>
          <a:prstGeom prst="roundRect">
            <a:avLst>
              <a:gd name="adj" fmla="val 50000"/>
            </a:avLst>
          </a:prstGeom>
          <a:solidFill>
            <a:srgbClr val="003300"/>
          </a:solidFill>
          <a:ln>
            <a:solidFill>
              <a:srgbClr val="002060"/>
            </a:solidFill>
          </a:ln>
          <a:effectLst>
            <a:innerShdw blurRad="63500" dist="50800" dir="18900000">
              <a:schemeClr val="bg1">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r>
              <a:rPr lang="ja-JP" altLang="en-US" b="1" spc="-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５</a:t>
            </a:r>
            <a:r>
              <a:rPr kumimoji="1"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校内別室指導支援員</a:t>
            </a:r>
            <a:r>
              <a:rPr kumimoji="1" lang="ja-JP" altLang="en-US"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※会計年度任用職員</a:t>
            </a:r>
            <a:endParaRPr sz="1400" dirty="0"/>
          </a:p>
        </p:txBody>
      </p:sp>
      <p:pic>
        <p:nvPicPr>
          <p:cNvPr id="12" name="図 11">
            <a:extLst>
              <a:ext uri="{FF2B5EF4-FFF2-40B4-BE49-F238E27FC236}">
                <a16:creationId xmlns:a16="http://schemas.microsoft.com/office/drawing/2014/main" id="{6117702D-AE85-89CD-4406-87C68CE0B609}"/>
              </a:ext>
            </a:extLst>
          </p:cNvPr>
          <p:cNvPicPr>
            <a:picLocks noChangeAspect="1"/>
          </p:cNvPicPr>
          <p:nvPr/>
        </p:nvPicPr>
        <p:blipFill>
          <a:blip r:embed="rId2"/>
          <a:stretch>
            <a:fillRect/>
          </a:stretch>
        </p:blipFill>
        <p:spPr>
          <a:xfrm>
            <a:off x="5373216" y="632520"/>
            <a:ext cx="1048603" cy="762066"/>
          </a:xfrm>
          <a:prstGeom prst="rect">
            <a:avLst/>
          </a:prstGeom>
        </p:spPr>
      </p:pic>
    </p:spTree>
    <p:extLst>
      <p:ext uri="{BB962C8B-B14F-4D97-AF65-F5344CB8AC3E}">
        <p14:creationId xmlns:p14="http://schemas.microsoft.com/office/powerpoint/2010/main" val="14657226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123">
            <a:extLst>
              <a:ext uri="{FF2B5EF4-FFF2-40B4-BE49-F238E27FC236}">
                <a16:creationId xmlns:a16="http://schemas.microsoft.com/office/drawing/2014/main" id="{07BF93BD-D7EA-9997-E357-40959E562FDB}"/>
              </a:ext>
            </a:extLst>
          </p:cNvPr>
          <p:cNvSpPr txBox="1"/>
          <p:nvPr/>
        </p:nvSpPr>
        <p:spPr>
          <a:xfrm>
            <a:off x="132905" y="486259"/>
            <a:ext cx="6493917" cy="2099682"/>
          </a:xfrm>
          <a:prstGeom prst="rect">
            <a:avLst/>
          </a:prstGeom>
          <a:solidFill>
            <a:schemeClr val="bg1"/>
          </a:solidFill>
          <a:ln>
            <a:solidFill>
              <a:schemeClr val="tx1"/>
            </a:solidFill>
          </a:ln>
        </p:spPr>
        <p:txBody>
          <a:bodyPr wrap="square" rtlCol="0">
            <a:spAutoFit/>
          </a:bodyPr>
          <a:lstStyle/>
          <a:p>
            <a:endParaRPr kumimoji="1" lang="en-US" altLang="ja-JP" sz="1050" dirty="0"/>
          </a:p>
          <a:p>
            <a:pPr>
              <a:lnSpc>
                <a:spcPts val="133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１　活動内容　  ⑴</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子どもたちの悩み相談・話し相手</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⑵</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地域と学校の連携支援</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33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⑶</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その他学校の教育活動の支援（教育指導、部活動の指導は除く）</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33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２　募集要件　　教育相談や心理学、社会福祉等に関し学識経験を有する方（大学生も可能）</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33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３　募集人数　　若干名</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33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４　活動場所　　中野区立小・中学校</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33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５　活動条件　　⑴活動期間　　       令和</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7</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4</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月～令和</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8</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月（長期休業期間は除く）</a:t>
            </a:r>
          </a:p>
          <a:p>
            <a:pPr>
              <a:lnSpc>
                <a:spcPts val="133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⑵</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活動形態(予定)  １日４時間、週２日（年間</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300</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時間）</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⑶</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報 償 費 (予定)  １時間</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1,180</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円（所得税法に基づく源泉徴収あり）</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33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⑷交 通 費　　        あり</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33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６　そ  の  他　  ⑴教育委員会との雇用契約はありません。講師としての立場で対応します。</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33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⑵</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活動開始日・期間・日数・時間数などは学校によって異なります。</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40" name="テキスト ボックス 5"/>
          <p:cNvSpPr txBox="1"/>
          <p:nvPr/>
        </p:nvSpPr>
        <p:spPr>
          <a:xfrm>
            <a:off x="1812796" y="6969000"/>
            <a:ext cx="1942243" cy="307777"/>
          </a:xfrm>
          <a:prstGeom prst="rect">
            <a:avLst/>
          </a:prstGeom>
          <a:noFill/>
        </p:spPr>
        <p:txBody>
          <a:bodyPr wrap="square" rtlCol="0">
            <a:spAutoFit/>
          </a:bodyPr>
          <a:lstStyle/>
          <a:p>
            <a:r>
              <a:rPr kumimoji="1" lang="en-US" altLang="ja-JP" sz="1400" b="1" dirty="0">
                <a:solidFill>
                  <a:srgbClr val="0000FF"/>
                </a:solidFill>
              </a:rPr>
              <a:t>※</a:t>
            </a:r>
            <a:r>
              <a:rPr kumimoji="1" lang="ja-JP" altLang="en-US" sz="1400" b="1" dirty="0">
                <a:solidFill>
                  <a:srgbClr val="0000FF"/>
                </a:solidFill>
              </a:rPr>
              <a:t>必ずご確認ください。</a:t>
            </a:r>
          </a:p>
        </p:txBody>
      </p:sp>
      <p:sp>
        <p:nvSpPr>
          <p:cNvPr id="1141" name="正方形/長方形 37"/>
          <p:cNvSpPr/>
          <p:nvPr/>
        </p:nvSpPr>
        <p:spPr>
          <a:xfrm>
            <a:off x="2996952" y="920552"/>
            <a:ext cx="198149" cy="3153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42" name="カギ線コネクタ 40"/>
          <p:cNvCxnSpPr/>
          <p:nvPr/>
        </p:nvCxnSpPr>
        <p:spPr>
          <a:xfrm>
            <a:off x="6965259" y="943774"/>
            <a:ext cx="351673" cy="320453"/>
          </a:xfrm>
          <a:prstGeom prst="bentConnector3">
            <a:avLst>
              <a:gd name="adj1" fmla="val 144497"/>
            </a:avLst>
          </a:prstGeom>
          <a:ln>
            <a:noFill/>
          </a:ln>
        </p:spPr>
        <p:style>
          <a:lnRef idx="1">
            <a:schemeClr val="accent1"/>
          </a:lnRef>
          <a:fillRef idx="0">
            <a:schemeClr val="accent1"/>
          </a:fillRef>
          <a:effectRef idx="0">
            <a:schemeClr val="accent1"/>
          </a:effectRef>
          <a:fontRef idx="minor">
            <a:schemeClr val="tx1"/>
          </a:fontRef>
        </p:style>
      </p:cxnSp>
      <p:sp>
        <p:nvSpPr>
          <p:cNvPr id="1143" name="テキスト ボックス 68"/>
          <p:cNvSpPr txBox="1"/>
          <p:nvPr/>
        </p:nvSpPr>
        <p:spPr>
          <a:xfrm>
            <a:off x="235763" y="6879774"/>
            <a:ext cx="1355083" cy="307777"/>
          </a:xfrm>
          <a:prstGeom prst="rect">
            <a:avLst/>
          </a:prstGeom>
          <a:solidFill>
            <a:schemeClr val="bg1"/>
          </a:solidFill>
          <a:ln w="53975" cmpd="thickThin">
            <a:solidFill>
              <a:srgbClr val="003300"/>
            </a:solidFill>
          </a:ln>
        </p:spPr>
        <p:txBody>
          <a:bodyPr wrap="square" rtlCol="0">
            <a:spAutoFit/>
          </a:bodyPr>
          <a:lstStyle/>
          <a:p>
            <a:pPr algn="ctr"/>
            <a:r>
              <a:rPr kumimoji="1" lang="ja-JP" altLang="en-US" sz="1400" b="1" dirty="0">
                <a:solidFill>
                  <a:srgbClr val="FF0000"/>
                </a:solidFill>
              </a:rPr>
              <a:t>そ　の　他</a:t>
            </a:r>
          </a:p>
        </p:txBody>
      </p:sp>
      <p:sp>
        <p:nvSpPr>
          <p:cNvPr id="1144" name="テキスト ボックス 69"/>
          <p:cNvSpPr txBox="1"/>
          <p:nvPr/>
        </p:nvSpPr>
        <p:spPr>
          <a:xfrm>
            <a:off x="173464" y="7257000"/>
            <a:ext cx="6323635" cy="892296"/>
          </a:xfrm>
          <a:prstGeom prst="rect">
            <a:avLst/>
          </a:prstGeom>
          <a:noFill/>
        </p:spPr>
        <p:txBody>
          <a:bodyPr wrap="square" rtlCol="0">
            <a:spAutoFit/>
          </a:bodyPr>
          <a:lstStyle/>
          <a:p>
            <a:pPr>
              <a:lnSpc>
                <a:spcPts val="16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⑴本活動中に知り得た個人情報を利用したり、他に漏らしたりする行為は法律で禁じられています。</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r>
              <a:rPr lang="ja-JP" altLang="ja-JP" sz="1200" dirty="0">
                <a:latin typeface="Meiryo UI" panose="020B0604030504040204" pitchFamily="50" charset="-128"/>
                <a:ea typeface="Meiryo UI" panose="020B0604030504040204" pitchFamily="50" charset="-128"/>
                <a:cs typeface="Meiryo UI" panose="020B0604030504040204" pitchFamily="50" charset="-128"/>
              </a:rPr>
              <a:t>⑵ </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ご提出いただいた「履歴書兼登録申請書」はお返しいたしませんので、ご了承願います。</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r>
              <a:rPr lang="ja-JP" altLang="ja-JP" sz="1200" dirty="0">
                <a:latin typeface="Meiryo UI" panose="020B0604030504040204" pitchFamily="50" charset="-128"/>
                <a:ea typeface="Meiryo UI" panose="020B0604030504040204" pitchFamily="50" charset="-128"/>
                <a:cs typeface="Meiryo UI" panose="020B0604030504040204" pitchFamily="50" charset="-128"/>
              </a:rPr>
              <a:t>⑶ </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ご提供いただいた個人情報は、学校サポーターの登録に関し必要な事務（名簿登載・小中学校への情報提供等）以外の目的で使用することはありません。</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45" name="テキスト ボックス 46"/>
          <p:cNvSpPr txBox="1"/>
          <p:nvPr/>
        </p:nvSpPr>
        <p:spPr>
          <a:xfrm>
            <a:off x="236737" y="8932796"/>
            <a:ext cx="6384525" cy="923330"/>
          </a:xfrm>
          <a:prstGeom prst="rect">
            <a:avLst/>
          </a:prstGeom>
          <a:solidFill>
            <a:schemeClr val="accent1">
              <a:lumMod val="50000"/>
            </a:schemeClr>
          </a:solidFill>
        </p:spPr>
        <p:txBody>
          <a:bodyPr wrap="square" rtlCol="0">
            <a:spAutoFit/>
          </a:bodyPr>
          <a:lstStyle/>
          <a:p>
            <a:r>
              <a:rPr kumimoji="1" lang="en-US" altLang="ja-JP" sz="14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問合せ・書類提出先</a:t>
            </a:r>
            <a:r>
              <a:rPr kumimoji="1" lang="en-US" altLang="ja-JP" sz="14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a:t>
            </a:r>
          </a:p>
          <a:p>
            <a:r>
              <a:rPr lang="ja-JP" altLang="en-US" sz="14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164</a:t>
            </a:r>
            <a:r>
              <a:rPr lang="ja-JP" altLang="en-US"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8501</a:t>
            </a:r>
            <a:r>
              <a:rPr lang="ja-JP" altLang="en-US"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　中野区中野</a:t>
            </a:r>
            <a:r>
              <a:rPr lang="en-US" altLang="ja-JP"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4</a:t>
            </a:r>
            <a:r>
              <a:rPr lang="ja-JP" altLang="en-US"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11</a:t>
            </a:r>
            <a:r>
              <a:rPr lang="ja-JP" altLang="en-US"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19</a:t>
            </a:r>
            <a:r>
              <a:rPr lang="ja-JP" altLang="en-US"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　中野区教育委員会事務局指導室事務係　</a:t>
            </a:r>
            <a:endParaRPr lang="en-US" altLang="ja-JP"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　　　　　　　　　　　　電話番号</a:t>
            </a:r>
            <a:r>
              <a:rPr lang="en-US" altLang="ja-JP"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 03</a:t>
            </a:r>
            <a:r>
              <a:rPr lang="ja-JP" altLang="en-US"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3228</a:t>
            </a:r>
            <a:r>
              <a:rPr lang="ja-JP" altLang="en-US"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－5545　　ファクシミリ：</a:t>
            </a:r>
            <a:r>
              <a:rPr lang="en-US" altLang="ja-JP"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03</a:t>
            </a:r>
            <a:r>
              <a:rPr lang="ja-JP" altLang="en-US"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3228</a:t>
            </a:r>
            <a:r>
              <a:rPr lang="ja-JP" altLang="en-US"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5679</a:t>
            </a:r>
          </a:p>
          <a:p>
            <a:r>
              <a:rPr lang="ja-JP" altLang="en-US"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E</a:t>
            </a:r>
            <a:r>
              <a:rPr lang="ja-JP" altLang="en-US"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–mail: sidousitu@city.tokyo-nakano.lg.jp</a:t>
            </a:r>
            <a:endParaRPr kumimoji="1" lang="ja-JP" altLang="en-US" sz="14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46" name="テキスト ボックス 2"/>
          <p:cNvSpPr txBox="1"/>
          <p:nvPr/>
        </p:nvSpPr>
        <p:spPr>
          <a:xfrm>
            <a:off x="244148" y="2855705"/>
            <a:ext cx="1338315" cy="307777"/>
          </a:xfrm>
          <a:prstGeom prst="rect">
            <a:avLst/>
          </a:prstGeom>
          <a:solidFill>
            <a:schemeClr val="bg1"/>
          </a:solidFill>
          <a:ln w="53975" cmpd="thickThin">
            <a:solidFill>
              <a:srgbClr val="003300"/>
            </a:solidFill>
          </a:ln>
        </p:spPr>
        <p:txBody>
          <a:bodyPr wrap="square" rtlCol="0">
            <a:spAutoFit/>
          </a:bodyPr>
          <a:lstStyle/>
          <a:p>
            <a:pPr algn="ctr"/>
            <a:r>
              <a:rPr lang="ja-JP" altLang="en-US" sz="1400" b="1" spc="-200" dirty="0">
                <a:solidFill>
                  <a:srgbClr val="FF0000"/>
                </a:solidFill>
              </a:rPr>
              <a:t>登　録　</a:t>
            </a:r>
            <a:r>
              <a:rPr kumimoji="1" lang="ja-JP" altLang="en-US" sz="1400" b="1" spc="-200" dirty="0">
                <a:solidFill>
                  <a:srgbClr val="FF0000"/>
                </a:solidFill>
              </a:rPr>
              <a:t>方　法</a:t>
            </a:r>
          </a:p>
        </p:txBody>
      </p:sp>
      <p:sp>
        <p:nvSpPr>
          <p:cNvPr id="1147" name="テキスト ボックス 5"/>
          <p:cNvSpPr txBox="1"/>
          <p:nvPr/>
        </p:nvSpPr>
        <p:spPr>
          <a:xfrm>
            <a:off x="132905" y="3297542"/>
            <a:ext cx="6323635" cy="830997"/>
          </a:xfrm>
          <a:prstGeom prst="rect">
            <a:avLst/>
          </a:prstGeom>
          <a:noFill/>
        </p:spPr>
        <p:txBody>
          <a:bodyPr wrap="square" rtlCol="0">
            <a:spAutoFit/>
          </a:bodyPr>
          <a:lstStyle/>
          <a:p>
            <a:r>
              <a:rPr kumimoji="1" lang="ja-JP" altLang="en-US" sz="1200" dirty="0"/>
              <a:t>　</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所定の「令和７年度 </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履歴書兼登録申請書」（表・裏）に必要事項を記入し、下記担当係までメール、郵送または持参にてご提出ください。様式は中野区のホームページからもご確認いただけます。</a:t>
            </a:r>
            <a:endParaRPr lang="ja-JP" altLang="en-US" dirty="0"/>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https://www.city.tokyo-nakano.lg.jp/から入り、「職員募集」→「アルバイト募集」→「令和７（202</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5</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）年度 中野区立学校での学校サポーター 登録募集のご案内」のページにアクセスしてください。</a:t>
            </a:r>
            <a:endParaRPr kumimoji="1"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48" name="テキスト ボックス 10"/>
          <p:cNvSpPr txBox="1"/>
          <p:nvPr/>
        </p:nvSpPr>
        <p:spPr>
          <a:xfrm>
            <a:off x="225509" y="4233861"/>
            <a:ext cx="1347051" cy="306884"/>
          </a:xfrm>
          <a:prstGeom prst="rect">
            <a:avLst/>
          </a:prstGeom>
          <a:solidFill>
            <a:schemeClr val="bg1"/>
          </a:solidFill>
          <a:ln w="53975" cmpd="thickThin">
            <a:solidFill>
              <a:srgbClr val="003300"/>
            </a:solidFill>
          </a:ln>
        </p:spPr>
        <p:txBody>
          <a:bodyPr wrap="square" rtlCol="0">
            <a:spAutoFit/>
          </a:bodyPr>
          <a:lstStyle/>
          <a:p>
            <a:pPr algn="ctr"/>
            <a:r>
              <a:rPr lang="ja-JP" altLang="en-US" sz="1400" b="1" dirty="0">
                <a:solidFill>
                  <a:srgbClr val="FF0000"/>
                </a:solidFill>
              </a:rPr>
              <a:t>登録受付</a:t>
            </a:r>
            <a:r>
              <a:rPr kumimoji="1" lang="ja-JP" altLang="en-US" sz="1400" b="1" dirty="0">
                <a:solidFill>
                  <a:srgbClr val="FF0000"/>
                </a:solidFill>
              </a:rPr>
              <a:t>期間</a:t>
            </a:r>
          </a:p>
        </p:txBody>
      </p:sp>
      <p:sp>
        <p:nvSpPr>
          <p:cNvPr id="1149" name="テキスト ボックス 11"/>
          <p:cNvSpPr txBox="1"/>
          <p:nvPr/>
        </p:nvSpPr>
        <p:spPr>
          <a:xfrm>
            <a:off x="132905" y="4585719"/>
            <a:ext cx="6433656" cy="461665"/>
          </a:xfrm>
          <a:prstGeom prst="rect">
            <a:avLst/>
          </a:prstGeom>
          <a:noFill/>
        </p:spPr>
        <p:txBody>
          <a:bodyPr wrap="square" rtlCol="0">
            <a:spAutoFit/>
          </a:bodyPr>
          <a:lstStyle/>
          <a:p>
            <a:r>
              <a:rPr lang="ja-JP" altLang="en-US" sz="1200" dirty="0"/>
              <a:t>　</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履歴書兼登録申請書は、年間を通じて随時受け付けていますが、名簿登載期間は</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令和</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6</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12</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月1日から</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令和８年</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月3</a:t>
            </a: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日までです。</a:t>
            </a:r>
            <a:endParaRPr kumimoji="1"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50" name="テキスト ボックス 12"/>
          <p:cNvSpPr txBox="1"/>
          <p:nvPr/>
        </p:nvSpPr>
        <p:spPr>
          <a:xfrm>
            <a:off x="191041" y="5203978"/>
            <a:ext cx="1355083" cy="307777"/>
          </a:xfrm>
          <a:prstGeom prst="rect">
            <a:avLst/>
          </a:prstGeom>
          <a:solidFill>
            <a:schemeClr val="bg1"/>
          </a:solidFill>
          <a:ln w="53975" cmpd="thickThin">
            <a:solidFill>
              <a:srgbClr val="003300"/>
            </a:solidFill>
          </a:ln>
        </p:spPr>
        <p:txBody>
          <a:bodyPr wrap="square" rtlCol="0">
            <a:spAutoFit/>
          </a:bodyPr>
          <a:lstStyle/>
          <a:p>
            <a:pPr algn="ctr"/>
            <a:r>
              <a:rPr kumimoji="1" lang="ja-JP" altLang="en-US" sz="1400" b="1" dirty="0">
                <a:solidFill>
                  <a:srgbClr val="FF0000"/>
                </a:solidFill>
              </a:rPr>
              <a:t>今 後 の 流 れ</a:t>
            </a:r>
          </a:p>
        </p:txBody>
      </p:sp>
      <p:sp>
        <p:nvSpPr>
          <p:cNvPr id="1151" name="テキスト ボックス 13"/>
          <p:cNvSpPr txBox="1"/>
          <p:nvPr/>
        </p:nvSpPr>
        <p:spPr>
          <a:xfrm>
            <a:off x="196909" y="5552474"/>
            <a:ext cx="6408298" cy="1199436"/>
          </a:xfrm>
          <a:prstGeom prst="rect">
            <a:avLst/>
          </a:prstGeom>
          <a:noFill/>
        </p:spPr>
        <p:txBody>
          <a:bodyPr wrap="square" rtlCol="0">
            <a:spAutoFit/>
          </a:bodyPr>
          <a:lstStyle/>
          <a:p>
            <a:r>
              <a:rPr lang="ja-JP" altLang="en-US" sz="1200" dirty="0">
                <a:latin typeface="Meiryo UI" panose="020B0604030504040204" pitchFamily="50" charset="-128"/>
                <a:ea typeface="Meiryo UI" panose="020B0604030504040204" pitchFamily="50" charset="-128"/>
                <a:cs typeface="Meiryo UI" panose="020B0604030504040204" pitchFamily="50" charset="-128"/>
              </a:rPr>
              <a:t>⑴ご提出いただいた「履歴書兼登録申請書」の情報を、教育委員会が名簿に登載します。</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ja-JP" altLang="ja-JP" sz="1200" dirty="0">
                <a:latin typeface="Meiryo UI" panose="020B0604030504040204" pitchFamily="50" charset="-128"/>
                <a:ea typeface="Meiryo UI" panose="020B0604030504040204" pitchFamily="50" charset="-128"/>
                <a:cs typeface="Meiryo UI" panose="020B0604030504040204" pitchFamily="50" charset="-128"/>
              </a:rPr>
              <a:t>⑵</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各学校からの希望に基づき、名簿に登載された方の中で条件の合う方を学校に紹介します。</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ja-JP" altLang="ja-JP" sz="1200" dirty="0">
                <a:latin typeface="Meiryo UI" panose="020B0604030504040204" pitchFamily="50" charset="-128"/>
                <a:ea typeface="Meiryo UI" panose="020B0604030504040204" pitchFamily="50" charset="-128"/>
                <a:cs typeface="Meiryo UI" panose="020B0604030504040204" pitchFamily="50" charset="-128"/>
              </a:rPr>
              <a:t>⑶</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各学校は、紹介された名簿登載者に直接電話連絡をします。</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⑷</a:t>
            </a:r>
            <a:r>
              <a:rPr lang="ja-JP" altLang="en-US" sz="1200" b="1"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連絡がない場合もありますので、ご了承願います。</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⑸各学校において面接を行い、希望や活動時間等を確認します。</a:t>
            </a:r>
            <a:r>
              <a:rPr lang="ja-JP" altLang="en-US" sz="1200" b="1"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面接後、条件が合った方には、学校から改めて連絡し、活動を始めていただきます。</a:t>
            </a:r>
            <a:endParaRPr lang="ja-JP" altLang="en-US" sz="1200" b="0" i="1" u="sng"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53" name="四角形吹き出し 114"/>
          <p:cNvSpPr/>
          <p:nvPr/>
        </p:nvSpPr>
        <p:spPr>
          <a:xfrm>
            <a:off x="1704600" y="8171148"/>
            <a:ext cx="4358920" cy="648000"/>
          </a:xfrm>
          <a:prstGeom prst="wedgeRectCallout">
            <a:avLst>
              <a:gd name="adj1" fmla="val -60779"/>
              <a:gd name="adj2" fmla="val -1863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2000" tIns="0" rIns="72000" bIns="0" rtlCol="0" anchor="ctr"/>
          <a:lstStyle/>
          <a:p>
            <a:pPr>
              <a:lnSpc>
                <a:spcPts val="1100"/>
              </a:lnSpc>
            </a:pPr>
            <a:r>
              <a:rPr kumimoji="1"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この他にも時間講師及び産休育休代替教員も募集しています。</a:t>
            </a:r>
            <a:endParaRPr kumimoji="1" lang="en-US" altLang="ja-JP"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100"/>
              </a:lnSpc>
            </a:pP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詳しくは以下のＨＰアドレスへ！</a:t>
            </a:r>
            <a:endParaRPr lang="en-US" altLang="ja-JP"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100"/>
              </a:lnSpc>
            </a:pPr>
            <a:r>
              <a:rPr kumimoji="1" lang="ja-JP" altLang="en-US" sz="105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時間講師   </a:t>
            </a:r>
            <a:r>
              <a:rPr lang="en-US" altLang="ja-JP" sz="800" b="1" spc="-100" dirty="0">
                <a:solidFill>
                  <a:schemeClr val="tx1"/>
                </a:solidFill>
                <a:latin typeface="Meiryo UI" panose="020B0604030504040204" pitchFamily="50" charset="-128"/>
                <a:ea typeface="Meiryo UI" panose="020B0604030504040204" pitchFamily="50" charset="-128"/>
                <a:cs typeface="Meiryo UI" panose="020B0604030504040204" pitchFamily="50" charset="-128"/>
                <a:hlinkClick r:id="rId3"/>
              </a:rPr>
              <a:t>https://www.city.tokyo-nakano.lg.jp/dept/654600/d026241.html</a:t>
            </a:r>
            <a:endParaRPr kumimoji="1" lang="en-US" altLang="ja-JP" sz="800" b="1" spc="-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100"/>
              </a:lnSpc>
            </a:pPr>
            <a:r>
              <a:rPr lang="ja-JP" altLang="en-US" sz="105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産育休代替教員   </a:t>
            </a:r>
            <a:r>
              <a:rPr lang="en-US" altLang="ja-JP" sz="800" b="1" spc="-100" dirty="0">
                <a:solidFill>
                  <a:schemeClr val="tx1"/>
                </a:solidFill>
                <a:latin typeface="Meiryo UI" panose="020B0604030504040204" pitchFamily="50" charset="-128"/>
                <a:ea typeface="Meiryo UI" panose="020B0604030504040204" pitchFamily="50" charset="-128"/>
                <a:cs typeface="Meiryo UI" panose="020B0604030504040204" pitchFamily="50" charset="-128"/>
                <a:hlinkClick r:id="rId4"/>
              </a:rPr>
              <a:t>https://www.city.tokyo-nakano.lg.jp/dept/654600/d026240.html</a:t>
            </a:r>
            <a:endParaRPr kumimoji="1"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pic>
        <p:nvPicPr>
          <p:cNvPr id="6" name="図 5">
            <a:extLst>
              <a:ext uri="{FF2B5EF4-FFF2-40B4-BE49-F238E27FC236}">
                <a16:creationId xmlns:a16="http://schemas.microsoft.com/office/drawing/2014/main" id="{82469CDB-1580-B8EF-B7E9-33323DB6EC8F}"/>
              </a:ext>
            </a:extLst>
          </p:cNvPr>
          <p:cNvPicPr>
            <a:picLocks noChangeAspect="1"/>
          </p:cNvPicPr>
          <p:nvPr/>
        </p:nvPicPr>
        <p:blipFill>
          <a:blip r:embed="rId5"/>
          <a:stretch>
            <a:fillRect/>
          </a:stretch>
        </p:blipFill>
        <p:spPr>
          <a:xfrm>
            <a:off x="5781421" y="1856656"/>
            <a:ext cx="829128" cy="774259"/>
          </a:xfrm>
          <a:prstGeom prst="rect">
            <a:avLst/>
          </a:prstGeom>
        </p:spPr>
      </p:pic>
      <p:sp>
        <p:nvSpPr>
          <p:cNvPr id="2" name="角丸四角形 83">
            <a:extLst>
              <a:ext uri="{FF2B5EF4-FFF2-40B4-BE49-F238E27FC236}">
                <a16:creationId xmlns:a16="http://schemas.microsoft.com/office/drawing/2014/main" id="{79B4614F-7E42-0C63-7097-0F4FA6F3C324}"/>
              </a:ext>
            </a:extLst>
          </p:cNvPr>
          <p:cNvSpPr/>
          <p:nvPr/>
        </p:nvSpPr>
        <p:spPr>
          <a:xfrm>
            <a:off x="132905" y="271625"/>
            <a:ext cx="2520661" cy="325509"/>
          </a:xfrm>
          <a:prstGeom prst="roundRect">
            <a:avLst>
              <a:gd name="adj" fmla="val 50000"/>
            </a:avLst>
          </a:prstGeom>
          <a:solidFill>
            <a:srgbClr val="003300"/>
          </a:solidFill>
          <a:ln>
            <a:solidFill>
              <a:srgbClr val="002060"/>
            </a:solidFill>
          </a:ln>
          <a:effectLst>
            <a:innerShdw blurRad="63500" dist="50800" dir="18900000">
              <a:schemeClr val="bg1">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r>
              <a:rPr lang="ja-JP" altLang="en-US" b="1" spc="-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６　心の教室相談員</a:t>
            </a:r>
            <a:endParaRPr sz="1400" dirty="0"/>
          </a:p>
        </p:txBody>
      </p:sp>
      <p:pic>
        <p:nvPicPr>
          <p:cNvPr id="4" name="図 3" descr="グラフィカル ユーザー インターフェイス&#10;&#10;中程度の精度で自動的に生成された説明">
            <a:extLst>
              <a:ext uri="{FF2B5EF4-FFF2-40B4-BE49-F238E27FC236}">
                <a16:creationId xmlns:a16="http://schemas.microsoft.com/office/drawing/2014/main" id="{1C3DE992-96E9-9FB2-748D-27FDFE5B6752}"/>
              </a:ext>
            </a:extLst>
          </p:cNvPr>
          <p:cNvPicPr>
            <a:picLocks noChangeAspect="1"/>
          </p:cNvPicPr>
          <p:nvPr/>
        </p:nvPicPr>
        <p:blipFill>
          <a:blip r:embed="rId6" cstate="print">
            <a:extLst>
              <a:ext uri="{28A0092B-C50C-407E-A947-70E740481C1C}">
                <a14:useLocalDpi xmlns:a14="http://schemas.microsoft.com/office/drawing/2010/main" val="0"/>
              </a:ext>
            </a:extLst>
          </a:blip>
          <a:srcRect l="25850" t="12406" r="26900" b="2513"/>
          <a:stretch/>
        </p:blipFill>
        <p:spPr>
          <a:xfrm>
            <a:off x="349257" y="8103717"/>
            <a:ext cx="819273" cy="782861"/>
          </a:xfrm>
          <a:prstGeom prst="rect">
            <a:avLst/>
          </a:prstGeom>
        </p:spPr>
      </p:pic>
    </p:spTree>
    <p:extLst>
      <p:ext uri="{BB962C8B-B14F-4D97-AF65-F5344CB8AC3E}">
        <p14:creationId xmlns:p14="http://schemas.microsoft.com/office/powerpoint/2010/main" val="745655195"/>
      </p:ext>
    </p:extLst>
  </p:cSld>
  <p:clrMapOvr>
    <a:masterClrMapping/>
  </p:clrMapOvr>
</p:sld>
</file>

<file path=ppt/theme/theme1.xml><?xml version="1.0" encoding="utf-8"?>
<a:theme xmlns:a="http://schemas.openxmlformats.org/drawingml/2006/main" name="5_サービス">
  <a:themeElements>
    <a:clrScheme name="ペッパー">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サービス">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サービス">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2806</TotalTime>
  <Words>1741</Words>
  <Application>Microsoft Office PowerPoint</Application>
  <PresentationFormat>A4 210 x 297 mm</PresentationFormat>
  <Paragraphs>121</Paragraphs>
  <Slides>3</Slides>
  <Notes>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3</vt:i4>
      </vt:variant>
    </vt:vector>
  </HeadingPairs>
  <TitlesOfParts>
    <vt:vector size="10" baseType="lpstr">
      <vt:lpstr>Meiryo UI</vt:lpstr>
      <vt:lpstr>ＭＳ Ｐゴシック</vt:lpstr>
      <vt:lpstr>Arial</vt:lpstr>
      <vt:lpstr>Calibri</vt:lpstr>
      <vt:lpstr>Lucida Sans Unicode</vt:lpstr>
      <vt:lpstr>Wingdings</vt:lpstr>
      <vt:lpstr>5_サービス</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Administrator</dc:creator>
  <cp:lastModifiedBy>山﨑　奈津美</cp:lastModifiedBy>
  <cp:revision>145</cp:revision>
  <cp:lastPrinted>2021-01-20T05:51:02Z</cp:lastPrinted>
  <dcterms:created xsi:type="dcterms:W3CDTF">2019-04-03T22:57:39Z</dcterms:created>
  <dcterms:modified xsi:type="dcterms:W3CDTF">2024-11-22T06:37:21Z</dcterms:modified>
</cp:coreProperties>
</file>