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15"/>
  </p:notesMasterIdLst>
  <p:sldIdLst>
    <p:sldId id="258" r:id="rId2"/>
    <p:sldId id="265" r:id="rId3"/>
    <p:sldId id="257" r:id="rId4"/>
    <p:sldId id="270" r:id="rId5"/>
    <p:sldId id="271" r:id="rId6"/>
    <p:sldId id="260" r:id="rId7"/>
    <p:sldId id="261" r:id="rId8"/>
    <p:sldId id="272" r:id="rId9"/>
    <p:sldId id="263" r:id="rId10"/>
    <p:sldId id="264" r:id="rId11"/>
    <p:sldId id="273" r:id="rId12"/>
    <p:sldId id="267" r:id="rId13"/>
    <p:sldId id="269" r:id="rId1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EDEB"/>
    <a:srgbClr val="E5F7F6"/>
    <a:srgbClr val="2FA39D"/>
    <a:srgbClr val="37BF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E12199-AE6B-4780-A0D3-17E5E7685683}" v="41" dt="2024-08-06T14:15:18.2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99"/>
    <p:restoredTop sz="94660"/>
  </p:normalViewPr>
  <p:slideViewPr>
    <p:cSldViewPr snapToGrid="0">
      <p:cViewPr varScale="1">
        <p:scale>
          <a:sx n="63" d="100"/>
          <a:sy n="63" d="100"/>
        </p:scale>
        <p:origin x="155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黒田　宗範" userId="a614a911-78f1-4410-935a-c8c4d77c86e3" providerId="ADAL" clId="{9EE12199-AE6B-4780-A0D3-17E5E7685683}"/>
    <pc:docChg chg="undo redo custSel addSld delSld modSld">
      <pc:chgData name="黒田　宗範" userId="a614a911-78f1-4410-935a-c8c4d77c86e3" providerId="ADAL" clId="{9EE12199-AE6B-4780-A0D3-17E5E7685683}" dt="2024-08-06T14:27:05.554" v="3122" actId="1076"/>
      <pc:docMkLst>
        <pc:docMk/>
      </pc:docMkLst>
      <pc:sldChg chg="addSp modSp mod">
        <pc:chgData name="黒田　宗範" userId="a614a911-78f1-4410-935a-c8c4d77c86e3" providerId="ADAL" clId="{9EE12199-AE6B-4780-A0D3-17E5E7685683}" dt="2024-08-06T12:12:42.278" v="533" actId="255"/>
        <pc:sldMkLst>
          <pc:docMk/>
          <pc:sldMk cId="173241184" sldId="257"/>
        </pc:sldMkLst>
        <pc:spChg chg="mod">
          <ac:chgData name="黒田　宗範" userId="a614a911-78f1-4410-935a-c8c4d77c86e3" providerId="ADAL" clId="{9EE12199-AE6B-4780-A0D3-17E5E7685683}" dt="2024-08-06T12:00:53.049" v="336" actId="2711"/>
          <ac:spMkLst>
            <pc:docMk/>
            <pc:sldMk cId="173241184" sldId="257"/>
            <ac:spMk id="2" creationId="{F8171B2B-4538-4621-63C1-707445F5557B}"/>
          </ac:spMkLst>
        </pc:spChg>
        <pc:spChg chg="mod">
          <ac:chgData name="黒田　宗範" userId="a614a911-78f1-4410-935a-c8c4d77c86e3" providerId="ADAL" clId="{9EE12199-AE6B-4780-A0D3-17E5E7685683}" dt="2024-08-06T12:12:42.278" v="533" actId="255"/>
          <ac:spMkLst>
            <pc:docMk/>
            <pc:sldMk cId="173241184" sldId="257"/>
            <ac:spMk id="3" creationId="{49E64401-8530-DDA6-2CFA-7A6E24AFA61A}"/>
          </ac:spMkLst>
        </pc:spChg>
        <pc:spChg chg="mod">
          <ac:chgData name="黒田　宗範" userId="a614a911-78f1-4410-935a-c8c4d77c86e3" providerId="ADAL" clId="{9EE12199-AE6B-4780-A0D3-17E5E7685683}" dt="2024-08-06T12:00:59.286" v="338" actId="2711"/>
          <ac:spMkLst>
            <pc:docMk/>
            <pc:sldMk cId="173241184" sldId="257"/>
            <ac:spMk id="4" creationId="{EBEDED3F-921E-B6D2-6EB3-5F0F1880FB22}"/>
          </ac:spMkLst>
        </pc:spChg>
        <pc:spChg chg="mod">
          <ac:chgData name="黒田　宗範" userId="a614a911-78f1-4410-935a-c8c4d77c86e3" providerId="ADAL" clId="{9EE12199-AE6B-4780-A0D3-17E5E7685683}" dt="2024-08-06T12:12:42.278" v="533" actId="255"/>
          <ac:spMkLst>
            <pc:docMk/>
            <pc:sldMk cId="173241184" sldId="257"/>
            <ac:spMk id="5" creationId="{69CF55D5-3E60-F2E1-80F1-2C8BC59217BF}"/>
          </ac:spMkLst>
        </pc:spChg>
        <pc:spChg chg="add mod">
          <ac:chgData name="黒田　宗範" userId="a614a911-78f1-4410-935a-c8c4d77c86e3" providerId="ADAL" clId="{9EE12199-AE6B-4780-A0D3-17E5E7685683}" dt="2024-08-06T11:17:45.382" v="157" actId="255"/>
          <ac:spMkLst>
            <pc:docMk/>
            <pc:sldMk cId="173241184" sldId="257"/>
            <ac:spMk id="6" creationId="{B76A8199-7F06-0DC3-BED4-3087494D9AD8}"/>
          </ac:spMkLst>
        </pc:spChg>
        <pc:spChg chg="mod">
          <ac:chgData name="黒田　宗範" userId="a614a911-78f1-4410-935a-c8c4d77c86e3" providerId="ADAL" clId="{9EE12199-AE6B-4780-A0D3-17E5E7685683}" dt="2024-08-06T12:00:56.379" v="337" actId="2711"/>
          <ac:spMkLst>
            <pc:docMk/>
            <pc:sldMk cId="173241184" sldId="257"/>
            <ac:spMk id="7" creationId="{62DB3C00-6F1A-865A-7788-629C4E21DD67}"/>
          </ac:spMkLst>
        </pc:spChg>
        <pc:spChg chg="mod">
          <ac:chgData name="黒田　宗範" userId="a614a911-78f1-4410-935a-c8c4d77c86e3" providerId="ADAL" clId="{9EE12199-AE6B-4780-A0D3-17E5E7685683}" dt="2024-08-06T11:17:54.175" v="176" actId="20577"/>
          <ac:spMkLst>
            <pc:docMk/>
            <pc:sldMk cId="173241184" sldId="257"/>
            <ac:spMk id="1133" creationId="{00000000-0000-0000-0000-000000000000}"/>
          </ac:spMkLst>
        </pc:spChg>
        <pc:spChg chg="mod">
          <ac:chgData name="黒田　宗範" userId="a614a911-78f1-4410-935a-c8c4d77c86e3" providerId="ADAL" clId="{9EE12199-AE6B-4780-A0D3-17E5E7685683}" dt="2024-08-06T11:17:22.195" v="151" actId="1076"/>
          <ac:spMkLst>
            <pc:docMk/>
            <pc:sldMk cId="173241184" sldId="257"/>
            <ac:spMk id="1137" creationId="{00000000-0000-0000-0000-000000000000}"/>
          </ac:spMkLst>
        </pc:spChg>
        <pc:spChg chg="mod">
          <ac:chgData name="黒田　宗範" userId="a614a911-78f1-4410-935a-c8c4d77c86e3" providerId="ADAL" clId="{9EE12199-AE6B-4780-A0D3-17E5E7685683}" dt="2024-08-06T12:12:42.278" v="533" actId="255"/>
          <ac:spMkLst>
            <pc:docMk/>
            <pc:sldMk cId="173241184" sldId="257"/>
            <ac:spMk id="1138" creationId="{00000000-0000-0000-0000-000000000000}"/>
          </ac:spMkLst>
        </pc:spChg>
      </pc:sldChg>
      <pc:sldChg chg="addSp modSp mod">
        <pc:chgData name="黒田　宗範" userId="a614a911-78f1-4410-935a-c8c4d77c86e3" providerId="ADAL" clId="{9EE12199-AE6B-4780-A0D3-17E5E7685683}" dt="2024-08-06T11:15:28.805" v="104" actId="12788"/>
        <pc:sldMkLst>
          <pc:docMk/>
          <pc:sldMk cId="1734203898" sldId="258"/>
        </pc:sldMkLst>
        <pc:spChg chg="add mod">
          <ac:chgData name="黒田　宗範" userId="a614a911-78f1-4410-935a-c8c4d77c86e3" providerId="ADAL" clId="{9EE12199-AE6B-4780-A0D3-17E5E7685683}" dt="2024-08-05T06:34:38.136" v="15" actId="1076"/>
          <ac:spMkLst>
            <pc:docMk/>
            <pc:sldMk cId="1734203898" sldId="258"/>
            <ac:spMk id="2" creationId="{36C6CC38-BC9F-BE88-4A5A-A352F671A387}"/>
          </ac:spMkLst>
        </pc:spChg>
        <pc:spChg chg="mod">
          <ac:chgData name="黒田　宗範" userId="a614a911-78f1-4410-935a-c8c4d77c86e3" providerId="ADAL" clId="{9EE12199-AE6B-4780-A0D3-17E5E7685683}" dt="2024-08-06T11:15:28.805" v="104" actId="12788"/>
          <ac:spMkLst>
            <pc:docMk/>
            <pc:sldMk cId="1734203898" sldId="258"/>
            <ac:spMk id="1108" creationId="{00000000-0000-0000-0000-000000000000}"/>
          </ac:spMkLst>
        </pc:spChg>
      </pc:sldChg>
      <pc:sldChg chg="modSp del mod">
        <pc:chgData name="黒田　宗範" userId="a614a911-78f1-4410-935a-c8c4d77c86e3" providerId="ADAL" clId="{9EE12199-AE6B-4780-A0D3-17E5E7685683}" dt="2024-08-06T11:17:58.045" v="177" actId="2696"/>
        <pc:sldMkLst>
          <pc:docMk/>
          <pc:sldMk cId="2142544633" sldId="259"/>
        </pc:sldMkLst>
        <pc:spChg chg="mod">
          <ac:chgData name="黒田　宗範" userId="a614a911-78f1-4410-935a-c8c4d77c86e3" providerId="ADAL" clId="{9EE12199-AE6B-4780-A0D3-17E5E7685683}" dt="2024-08-05T06:36:02.457" v="63" actId="20577"/>
          <ac:spMkLst>
            <pc:docMk/>
            <pc:sldMk cId="2142544633" sldId="259"/>
            <ac:spMk id="1108" creationId="{00000000-0000-0000-0000-000000000000}"/>
          </ac:spMkLst>
        </pc:spChg>
      </pc:sldChg>
      <pc:sldChg chg="addSp modSp mod">
        <pc:chgData name="黒田　宗範" userId="a614a911-78f1-4410-935a-c8c4d77c86e3" providerId="ADAL" clId="{9EE12199-AE6B-4780-A0D3-17E5E7685683}" dt="2024-08-06T13:40:12.581" v="2352" actId="14100"/>
        <pc:sldMkLst>
          <pc:docMk/>
          <pc:sldMk cId="24430071" sldId="260"/>
        </pc:sldMkLst>
        <pc:spChg chg="mod">
          <ac:chgData name="黒田　宗範" userId="a614a911-78f1-4410-935a-c8c4d77c86e3" providerId="ADAL" clId="{9EE12199-AE6B-4780-A0D3-17E5E7685683}" dt="2024-08-06T13:39:41.087" v="2343" actId="1076"/>
          <ac:spMkLst>
            <pc:docMk/>
            <pc:sldMk cId="24430071" sldId="260"/>
            <ac:spMk id="2" creationId="{F8171B2B-4538-4621-63C1-707445F5557B}"/>
          </ac:spMkLst>
        </pc:spChg>
        <pc:spChg chg="mod">
          <ac:chgData name="黒田　宗範" userId="a614a911-78f1-4410-935a-c8c4d77c86e3" providerId="ADAL" clId="{9EE12199-AE6B-4780-A0D3-17E5E7685683}" dt="2024-08-06T13:40:12.581" v="2352" actId="14100"/>
          <ac:spMkLst>
            <pc:docMk/>
            <pc:sldMk cId="24430071" sldId="260"/>
            <ac:spMk id="3" creationId="{49E64401-8530-DDA6-2CFA-7A6E24AFA61A}"/>
          </ac:spMkLst>
        </pc:spChg>
        <pc:spChg chg="mod">
          <ac:chgData name="黒田　宗範" userId="a614a911-78f1-4410-935a-c8c4d77c86e3" providerId="ADAL" clId="{9EE12199-AE6B-4780-A0D3-17E5E7685683}" dt="2024-08-06T13:40:05.229" v="2350" actId="1076"/>
          <ac:spMkLst>
            <pc:docMk/>
            <pc:sldMk cId="24430071" sldId="260"/>
            <ac:spMk id="4" creationId="{EBEDED3F-921E-B6D2-6EB3-5F0F1880FB22}"/>
          </ac:spMkLst>
        </pc:spChg>
        <pc:spChg chg="mod">
          <ac:chgData name="黒田　宗範" userId="a614a911-78f1-4410-935a-c8c4d77c86e3" providerId="ADAL" clId="{9EE12199-AE6B-4780-A0D3-17E5E7685683}" dt="2024-08-06T13:39:46.640" v="2345" actId="1076"/>
          <ac:spMkLst>
            <pc:docMk/>
            <pc:sldMk cId="24430071" sldId="260"/>
            <ac:spMk id="5" creationId="{69CF55D5-3E60-F2E1-80F1-2C8BC59217BF}"/>
          </ac:spMkLst>
        </pc:spChg>
        <pc:spChg chg="add mod">
          <ac:chgData name="黒田　宗範" userId="a614a911-78f1-4410-935a-c8c4d77c86e3" providerId="ADAL" clId="{9EE12199-AE6B-4780-A0D3-17E5E7685683}" dt="2024-08-06T12:12:56.244" v="536" actId="571"/>
          <ac:spMkLst>
            <pc:docMk/>
            <pc:sldMk cId="24430071" sldId="260"/>
            <ac:spMk id="6" creationId="{1E2607C5-7E99-4B54-AF07-BA668C0DDE1B}"/>
          </ac:spMkLst>
        </pc:spChg>
        <pc:spChg chg="mod">
          <ac:chgData name="黒田　宗範" userId="a614a911-78f1-4410-935a-c8c4d77c86e3" providerId="ADAL" clId="{9EE12199-AE6B-4780-A0D3-17E5E7685683}" dt="2024-08-06T13:39:45.063" v="2344" actId="1076"/>
          <ac:spMkLst>
            <pc:docMk/>
            <pc:sldMk cId="24430071" sldId="260"/>
            <ac:spMk id="7" creationId="{62DB3C00-6F1A-865A-7788-629C4E21DD67}"/>
          </ac:spMkLst>
        </pc:spChg>
        <pc:spChg chg="add mod">
          <ac:chgData name="黒田　宗範" userId="a614a911-78f1-4410-935a-c8c4d77c86e3" providerId="ADAL" clId="{9EE12199-AE6B-4780-A0D3-17E5E7685683}" dt="2024-08-06T12:12:56.244" v="536" actId="571"/>
          <ac:spMkLst>
            <pc:docMk/>
            <pc:sldMk cId="24430071" sldId="260"/>
            <ac:spMk id="8" creationId="{9804D80D-9C39-F965-EC3B-972C5F3EB1CC}"/>
          </ac:spMkLst>
        </pc:spChg>
        <pc:spChg chg="add mod">
          <ac:chgData name="黒田　宗範" userId="a614a911-78f1-4410-935a-c8c4d77c86e3" providerId="ADAL" clId="{9EE12199-AE6B-4780-A0D3-17E5E7685683}" dt="2024-08-06T13:00:23.830" v="1472" actId="571"/>
          <ac:spMkLst>
            <pc:docMk/>
            <pc:sldMk cId="24430071" sldId="260"/>
            <ac:spMk id="9" creationId="{16A3DC0B-B13E-DCFC-20C4-D71F6890EFA0}"/>
          </ac:spMkLst>
        </pc:spChg>
        <pc:spChg chg="add mod">
          <ac:chgData name="黒田　宗範" userId="a614a911-78f1-4410-935a-c8c4d77c86e3" providerId="ADAL" clId="{9EE12199-AE6B-4780-A0D3-17E5E7685683}" dt="2024-08-06T13:00:23.830" v="1472" actId="571"/>
          <ac:spMkLst>
            <pc:docMk/>
            <pc:sldMk cId="24430071" sldId="260"/>
            <ac:spMk id="10" creationId="{B1180223-0F8A-591C-B072-DBE2EAA51918}"/>
          </ac:spMkLst>
        </pc:spChg>
        <pc:spChg chg="mod">
          <ac:chgData name="黒田　宗範" userId="a614a911-78f1-4410-935a-c8c4d77c86e3" providerId="ADAL" clId="{9EE12199-AE6B-4780-A0D3-17E5E7685683}" dt="2024-08-06T11:59:50.095" v="306" actId="2711"/>
          <ac:spMkLst>
            <pc:docMk/>
            <pc:sldMk cId="24430071" sldId="260"/>
            <ac:spMk id="1133" creationId="{00000000-0000-0000-0000-000000000000}"/>
          </ac:spMkLst>
        </pc:spChg>
        <pc:spChg chg="mod">
          <ac:chgData name="黒田　宗範" userId="a614a911-78f1-4410-935a-c8c4d77c86e3" providerId="ADAL" clId="{9EE12199-AE6B-4780-A0D3-17E5E7685683}" dt="2024-08-06T13:40:08.826" v="2351" actId="1076"/>
          <ac:spMkLst>
            <pc:docMk/>
            <pc:sldMk cId="24430071" sldId="260"/>
            <ac:spMk id="1137" creationId="{00000000-0000-0000-0000-000000000000}"/>
          </ac:spMkLst>
        </pc:spChg>
        <pc:spChg chg="mod">
          <ac:chgData name="黒田　宗範" userId="a614a911-78f1-4410-935a-c8c4d77c86e3" providerId="ADAL" clId="{9EE12199-AE6B-4780-A0D3-17E5E7685683}" dt="2024-08-06T13:35:56.266" v="2205" actId="1076"/>
          <ac:spMkLst>
            <pc:docMk/>
            <pc:sldMk cId="24430071" sldId="260"/>
            <ac:spMk id="1138" creationId="{00000000-0000-0000-0000-000000000000}"/>
          </ac:spMkLst>
        </pc:spChg>
      </pc:sldChg>
      <pc:sldChg chg="modSp mod">
        <pc:chgData name="黒田　宗範" userId="a614a911-78f1-4410-935a-c8c4d77c86e3" providerId="ADAL" clId="{9EE12199-AE6B-4780-A0D3-17E5E7685683}" dt="2024-08-06T11:59:43.151" v="305" actId="27636"/>
        <pc:sldMkLst>
          <pc:docMk/>
          <pc:sldMk cId="1565131209" sldId="261"/>
        </pc:sldMkLst>
        <pc:spChg chg="mod">
          <ac:chgData name="黒田　宗範" userId="a614a911-78f1-4410-935a-c8c4d77c86e3" providerId="ADAL" clId="{9EE12199-AE6B-4780-A0D3-17E5E7685683}" dt="2024-08-06T11:59:43.151" v="305" actId="27636"/>
          <ac:spMkLst>
            <pc:docMk/>
            <pc:sldMk cId="1565131209" sldId="261"/>
            <ac:spMk id="1133" creationId="{00000000-0000-0000-0000-000000000000}"/>
          </ac:spMkLst>
        </pc:spChg>
      </pc:sldChg>
      <pc:sldChg chg="modSp del mod">
        <pc:chgData name="黒田　宗範" userId="a614a911-78f1-4410-935a-c8c4d77c86e3" providerId="ADAL" clId="{9EE12199-AE6B-4780-A0D3-17E5E7685683}" dt="2024-08-06T11:18:27.063" v="192" actId="2696"/>
        <pc:sldMkLst>
          <pc:docMk/>
          <pc:sldMk cId="3769650285" sldId="262"/>
        </pc:sldMkLst>
        <pc:spChg chg="mod">
          <ac:chgData name="黒田　宗範" userId="a614a911-78f1-4410-935a-c8c4d77c86e3" providerId="ADAL" clId="{9EE12199-AE6B-4780-A0D3-17E5E7685683}" dt="2024-08-05T06:36:16.436" v="77" actId="20577"/>
          <ac:spMkLst>
            <pc:docMk/>
            <pc:sldMk cId="3769650285" sldId="262"/>
            <ac:spMk id="1108" creationId="{00000000-0000-0000-0000-000000000000}"/>
          </ac:spMkLst>
        </pc:spChg>
      </pc:sldChg>
      <pc:sldChg chg="addSp delSp modSp mod">
        <pc:chgData name="黒田　宗範" userId="a614a911-78f1-4410-935a-c8c4d77c86e3" providerId="ADAL" clId="{9EE12199-AE6B-4780-A0D3-17E5E7685683}" dt="2024-08-06T14:27:05.554" v="3122" actId="1076"/>
        <pc:sldMkLst>
          <pc:docMk/>
          <pc:sldMk cId="826740959" sldId="263"/>
        </pc:sldMkLst>
        <pc:spChg chg="mod">
          <ac:chgData name="黒田　宗範" userId="a614a911-78f1-4410-935a-c8c4d77c86e3" providerId="ADAL" clId="{9EE12199-AE6B-4780-A0D3-17E5E7685683}" dt="2024-08-06T14:26:42.894" v="3120" actId="20577"/>
          <ac:spMkLst>
            <pc:docMk/>
            <pc:sldMk cId="826740959" sldId="263"/>
            <ac:spMk id="2" creationId="{F8171B2B-4538-4621-63C1-707445F5557B}"/>
          </ac:spMkLst>
        </pc:spChg>
        <pc:spChg chg="add mod">
          <ac:chgData name="黒田　宗範" userId="a614a911-78f1-4410-935a-c8c4d77c86e3" providerId="ADAL" clId="{9EE12199-AE6B-4780-A0D3-17E5E7685683}" dt="2024-08-06T14:27:05.554" v="3122" actId="1076"/>
          <ac:spMkLst>
            <pc:docMk/>
            <pc:sldMk cId="826740959" sldId="263"/>
            <ac:spMk id="3" creationId="{4EFD863F-460B-D397-6788-2778262BE911}"/>
          </ac:spMkLst>
        </pc:spChg>
        <pc:spChg chg="add mod">
          <ac:chgData name="黒田　宗範" userId="a614a911-78f1-4410-935a-c8c4d77c86e3" providerId="ADAL" clId="{9EE12199-AE6B-4780-A0D3-17E5E7685683}" dt="2024-08-06T14:27:05.554" v="3122" actId="1076"/>
          <ac:spMkLst>
            <pc:docMk/>
            <pc:sldMk cId="826740959" sldId="263"/>
            <ac:spMk id="4" creationId="{7BDA9AC7-818D-A1D7-0DE5-CBA831E9B4BA}"/>
          </ac:spMkLst>
        </pc:spChg>
        <pc:spChg chg="mod">
          <ac:chgData name="黒田　宗範" userId="a614a911-78f1-4410-935a-c8c4d77c86e3" providerId="ADAL" clId="{9EE12199-AE6B-4780-A0D3-17E5E7685683}" dt="2024-08-06T14:15:39.764" v="2878" actId="1076"/>
          <ac:spMkLst>
            <pc:docMk/>
            <pc:sldMk cId="826740959" sldId="263"/>
            <ac:spMk id="5" creationId="{69CF55D5-3E60-F2E1-80F1-2C8BC59217BF}"/>
          </ac:spMkLst>
        </pc:spChg>
        <pc:spChg chg="mod">
          <ac:chgData name="黒田　宗範" userId="a614a911-78f1-4410-935a-c8c4d77c86e3" providerId="ADAL" clId="{9EE12199-AE6B-4780-A0D3-17E5E7685683}" dt="2024-08-06T14:19:50.955" v="3043" actId="6549"/>
          <ac:spMkLst>
            <pc:docMk/>
            <pc:sldMk cId="826740959" sldId="263"/>
            <ac:spMk id="6" creationId="{F48A0C61-5E5F-37C9-1EC8-5E8E9AD8EAEB}"/>
          </ac:spMkLst>
        </pc:spChg>
        <pc:spChg chg="add mod">
          <ac:chgData name="黒田　宗範" userId="a614a911-78f1-4410-935a-c8c4d77c86e3" providerId="ADAL" clId="{9EE12199-AE6B-4780-A0D3-17E5E7685683}" dt="2024-08-06T13:52:54.044" v="2527" actId="571"/>
          <ac:spMkLst>
            <pc:docMk/>
            <pc:sldMk cId="826740959" sldId="263"/>
            <ac:spMk id="7" creationId="{2BFCB1E1-D949-514D-BD70-95272CA69A85}"/>
          </ac:spMkLst>
        </pc:spChg>
        <pc:spChg chg="add mod">
          <ac:chgData name="黒田　宗範" userId="a614a911-78f1-4410-935a-c8c4d77c86e3" providerId="ADAL" clId="{9EE12199-AE6B-4780-A0D3-17E5E7685683}" dt="2024-08-06T13:52:54.044" v="2527" actId="571"/>
          <ac:spMkLst>
            <pc:docMk/>
            <pc:sldMk cId="826740959" sldId="263"/>
            <ac:spMk id="8" creationId="{68CE5A84-2F7A-7DC0-E801-4D2C57A85BE4}"/>
          </ac:spMkLst>
        </pc:spChg>
        <pc:spChg chg="add mod">
          <ac:chgData name="黒田　宗範" userId="a614a911-78f1-4410-935a-c8c4d77c86e3" providerId="ADAL" clId="{9EE12199-AE6B-4780-A0D3-17E5E7685683}" dt="2024-08-06T13:53:01.641" v="2532" actId="571"/>
          <ac:spMkLst>
            <pc:docMk/>
            <pc:sldMk cId="826740959" sldId="263"/>
            <ac:spMk id="9" creationId="{2CD32AB5-F5C4-0D9A-1264-7250905DD877}"/>
          </ac:spMkLst>
        </pc:spChg>
        <pc:spChg chg="add mod">
          <ac:chgData name="黒田　宗範" userId="a614a911-78f1-4410-935a-c8c4d77c86e3" providerId="ADAL" clId="{9EE12199-AE6B-4780-A0D3-17E5E7685683}" dt="2024-08-06T13:53:01.641" v="2532" actId="571"/>
          <ac:spMkLst>
            <pc:docMk/>
            <pc:sldMk cId="826740959" sldId="263"/>
            <ac:spMk id="10" creationId="{AFA96AF4-DB65-3B5C-85A4-77821410B0A7}"/>
          </ac:spMkLst>
        </pc:spChg>
        <pc:spChg chg="add mod">
          <ac:chgData name="黒田　宗範" userId="a614a911-78f1-4410-935a-c8c4d77c86e3" providerId="ADAL" clId="{9EE12199-AE6B-4780-A0D3-17E5E7685683}" dt="2024-08-06T13:53:01.641" v="2532" actId="571"/>
          <ac:spMkLst>
            <pc:docMk/>
            <pc:sldMk cId="826740959" sldId="263"/>
            <ac:spMk id="11" creationId="{6935BC3F-73A5-0368-85BA-AE92AB13131D}"/>
          </ac:spMkLst>
        </pc:spChg>
        <pc:spChg chg="add mod">
          <ac:chgData name="黒田　宗範" userId="a614a911-78f1-4410-935a-c8c4d77c86e3" providerId="ADAL" clId="{9EE12199-AE6B-4780-A0D3-17E5E7685683}" dt="2024-08-06T13:53:01.641" v="2532" actId="571"/>
          <ac:spMkLst>
            <pc:docMk/>
            <pc:sldMk cId="826740959" sldId="263"/>
            <ac:spMk id="12" creationId="{CE45E431-C8A5-446A-8753-45C87775842D}"/>
          </ac:spMkLst>
        </pc:spChg>
        <pc:spChg chg="add mod">
          <ac:chgData name="黒田　宗範" userId="a614a911-78f1-4410-935a-c8c4d77c86e3" providerId="ADAL" clId="{9EE12199-AE6B-4780-A0D3-17E5E7685683}" dt="2024-08-06T13:53:01.641" v="2532" actId="571"/>
          <ac:spMkLst>
            <pc:docMk/>
            <pc:sldMk cId="826740959" sldId="263"/>
            <ac:spMk id="13" creationId="{4D64DB60-5D09-FB2F-DF34-2783B5809D36}"/>
          </ac:spMkLst>
        </pc:spChg>
        <pc:spChg chg="add mod">
          <ac:chgData name="黒田　宗範" userId="a614a911-78f1-4410-935a-c8c4d77c86e3" providerId="ADAL" clId="{9EE12199-AE6B-4780-A0D3-17E5E7685683}" dt="2024-08-06T13:53:04.256" v="2534" actId="571"/>
          <ac:spMkLst>
            <pc:docMk/>
            <pc:sldMk cId="826740959" sldId="263"/>
            <ac:spMk id="14" creationId="{0AC12749-3F7D-8D47-05A8-4453CCFDA229}"/>
          </ac:spMkLst>
        </pc:spChg>
        <pc:spChg chg="add mod">
          <ac:chgData name="黒田　宗範" userId="a614a911-78f1-4410-935a-c8c4d77c86e3" providerId="ADAL" clId="{9EE12199-AE6B-4780-A0D3-17E5E7685683}" dt="2024-08-06T13:53:04.256" v="2534" actId="571"/>
          <ac:spMkLst>
            <pc:docMk/>
            <pc:sldMk cId="826740959" sldId="263"/>
            <ac:spMk id="15" creationId="{335026BA-193D-B2D5-749A-D0EBD6F550F5}"/>
          </ac:spMkLst>
        </pc:spChg>
        <pc:spChg chg="add mod">
          <ac:chgData name="黒田　宗範" userId="a614a911-78f1-4410-935a-c8c4d77c86e3" providerId="ADAL" clId="{9EE12199-AE6B-4780-A0D3-17E5E7685683}" dt="2024-08-06T13:53:04.256" v="2534" actId="571"/>
          <ac:spMkLst>
            <pc:docMk/>
            <pc:sldMk cId="826740959" sldId="263"/>
            <ac:spMk id="16" creationId="{658D8B7F-5612-DADD-706B-819DCC258607}"/>
          </ac:spMkLst>
        </pc:spChg>
        <pc:spChg chg="add mod">
          <ac:chgData name="黒田　宗範" userId="a614a911-78f1-4410-935a-c8c4d77c86e3" providerId="ADAL" clId="{9EE12199-AE6B-4780-A0D3-17E5E7685683}" dt="2024-08-06T13:53:04.256" v="2534" actId="571"/>
          <ac:spMkLst>
            <pc:docMk/>
            <pc:sldMk cId="826740959" sldId="263"/>
            <ac:spMk id="17" creationId="{A269467F-8FDE-45C6-B711-0F3DFB93BA44}"/>
          </ac:spMkLst>
        </pc:spChg>
        <pc:spChg chg="add mod">
          <ac:chgData name="黒田　宗範" userId="a614a911-78f1-4410-935a-c8c4d77c86e3" providerId="ADAL" clId="{9EE12199-AE6B-4780-A0D3-17E5E7685683}" dt="2024-08-06T13:53:04.256" v="2534" actId="571"/>
          <ac:spMkLst>
            <pc:docMk/>
            <pc:sldMk cId="826740959" sldId="263"/>
            <ac:spMk id="18" creationId="{D3993219-01B6-1775-CD8B-C984E3FF617F}"/>
          </ac:spMkLst>
        </pc:spChg>
        <pc:spChg chg="add mod">
          <ac:chgData name="黒田　宗範" userId="a614a911-78f1-4410-935a-c8c4d77c86e3" providerId="ADAL" clId="{9EE12199-AE6B-4780-A0D3-17E5E7685683}" dt="2024-08-06T13:53:04.256" v="2534" actId="571"/>
          <ac:spMkLst>
            <pc:docMk/>
            <pc:sldMk cId="826740959" sldId="263"/>
            <ac:spMk id="19" creationId="{BB56F6E7-EE2D-B548-4A90-5FB7D747E793}"/>
          </ac:spMkLst>
        </pc:spChg>
        <pc:spChg chg="add mod">
          <ac:chgData name="黒田　宗範" userId="a614a911-78f1-4410-935a-c8c4d77c86e3" providerId="ADAL" clId="{9EE12199-AE6B-4780-A0D3-17E5E7685683}" dt="2024-08-06T13:53:04.256" v="2534" actId="571"/>
          <ac:spMkLst>
            <pc:docMk/>
            <pc:sldMk cId="826740959" sldId="263"/>
            <ac:spMk id="20" creationId="{8B25615A-544A-D350-BDE0-AA211987F8DA}"/>
          </ac:spMkLst>
        </pc:spChg>
        <pc:spChg chg="add mod">
          <ac:chgData name="黒田　宗範" userId="a614a911-78f1-4410-935a-c8c4d77c86e3" providerId="ADAL" clId="{9EE12199-AE6B-4780-A0D3-17E5E7685683}" dt="2024-08-06T14:26:53.298" v="3121" actId="14100"/>
          <ac:spMkLst>
            <pc:docMk/>
            <pc:sldMk cId="826740959" sldId="263"/>
            <ac:spMk id="21" creationId="{349942AD-C0BC-DDB8-ED5C-8C6C1F7D852B}"/>
          </ac:spMkLst>
        </pc:spChg>
        <pc:spChg chg="add del mod">
          <ac:chgData name="黒田　宗範" userId="a614a911-78f1-4410-935a-c8c4d77c86e3" providerId="ADAL" clId="{9EE12199-AE6B-4780-A0D3-17E5E7685683}" dt="2024-08-06T14:20:25.003" v="3057" actId="478"/>
          <ac:spMkLst>
            <pc:docMk/>
            <pc:sldMk cId="826740959" sldId="263"/>
            <ac:spMk id="22" creationId="{C9BF6003-47B7-EB21-3F95-CF4488BC3E80}"/>
          </ac:spMkLst>
        </pc:spChg>
        <pc:spChg chg="mod">
          <ac:chgData name="黒田　宗範" userId="a614a911-78f1-4410-935a-c8c4d77c86e3" providerId="ADAL" clId="{9EE12199-AE6B-4780-A0D3-17E5E7685683}" dt="2024-08-06T11:18:11.560" v="191" actId="20577"/>
          <ac:spMkLst>
            <pc:docMk/>
            <pc:sldMk cId="826740959" sldId="263"/>
            <ac:spMk id="1133" creationId="{00000000-0000-0000-0000-000000000000}"/>
          </ac:spMkLst>
        </pc:spChg>
        <pc:spChg chg="mod">
          <ac:chgData name="黒田　宗範" userId="a614a911-78f1-4410-935a-c8c4d77c86e3" providerId="ADAL" clId="{9EE12199-AE6B-4780-A0D3-17E5E7685683}" dt="2024-08-06T14:27:05.554" v="3122" actId="1076"/>
          <ac:spMkLst>
            <pc:docMk/>
            <pc:sldMk cId="826740959" sldId="263"/>
            <ac:spMk id="1137" creationId="{00000000-0000-0000-0000-000000000000}"/>
          </ac:spMkLst>
        </pc:spChg>
        <pc:spChg chg="del mod">
          <ac:chgData name="黒田　宗範" userId="a614a911-78f1-4410-935a-c8c4d77c86e3" providerId="ADAL" clId="{9EE12199-AE6B-4780-A0D3-17E5E7685683}" dt="2024-08-06T14:20:28.648" v="3058" actId="478"/>
          <ac:spMkLst>
            <pc:docMk/>
            <pc:sldMk cId="826740959" sldId="263"/>
            <ac:spMk id="1138" creationId="{00000000-0000-0000-0000-000000000000}"/>
          </ac:spMkLst>
        </pc:spChg>
      </pc:sldChg>
      <pc:sldChg chg="addSp delSp mod">
        <pc:chgData name="黒田　宗範" userId="a614a911-78f1-4410-935a-c8c4d77c86e3" providerId="ADAL" clId="{9EE12199-AE6B-4780-A0D3-17E5E7685683}" dt="2024-08-06T13:49:09.077" v="2425" actId="22"/>
        <pc:sldMkLst>
          <pc:docMk/>
          <pc:sldMk cId="2427296858" sldId="264"/>
        </pc:sldMkLst>
        <pc:picChg chg="add del">
          <ac:chgData name="黒田　宗範" userId="a614a911-78f1-4410-935a-c8c4d77c86e3" providerId="ADAL" clId="{9EE12199-AE6B-4780-A0D3-17E5E7685683}" dt="2024-08-06T13:49:09.077" v="2425" actId="22"/>
          <ac:picMkLst>
            <pc:docMk/>
            <pc:sldMk cId="2427296858" sldId="264"/>
            <ac:picMk id="4" creationId="{16E223F7-8256-C41C-8B95-0CE0EF1280CC}"/>
          </ac:picMkLst>
        </pc:picChg>
      </pc:sldChg>
      <pc:sldChg chg="modSp add mod">
        <pc:chgData name="黒田　宗範" userId="a614a911-78f1-4410-935a-c8c4d77c86e3" providerId="ADAL" clId="{9EE12199-AE6B-4780-A0D3-17E5E7685683}" dt="2024-08-06T11:18:50.731" v="205" actId="207"/>
        <pc:sldMkLst>
          <pc:docMk/>
          <pc:sldMk cId="688945259" sldId="265"/>
        </pc:sldMkLst>
        <pc:spChg chg="mod">
          <ac:chgData name="黒田　宗範" userId="a614a911-78f1-4410-935a-c8c4d77c86e3" providerId="ADAL" clId="{9EE12199-AE6B-4780-A0D3-17E5E7685683}" dt="2024-08-06T11:18:50.731" v="205" actId="207"/>
          <ac:spMkLst>
            <pc:docMk/>
            <pc:sldMk cId="688945259" sldId="265"/>
            <ac:spMk id="1108" creationId="{00000000-0000-0000-0000-000000000000}"/>
          </ac:spMkLst>
        </pc:spChg>
      </pc:sldChg>
      <pc:sldChg chg="add del">
        <pc:chgData name="黒田　宗範" userId="a614a911-78f1-4410-935a-c8c4d77c86e3" providerId="ADAL" clId="{9EE12199-AE6B-4780-A0D3-17E5E7685683}" dt="2024-08-06T11:18:54.732" v="206" actId="2696"/>
        <pc:sldMkLst>
          <pc:docMk/>
          <pc:sldMk cId="2417267903" sldId="266"/>
        </pc:sldMkLst>
      </pc:sldChg>
      <pc:sldChg chg="add del">
        <pc:chgData name="黒田　宗範" userId="a614a911-78f1-4410-935a-c8c4d77c86e3" providerId="ADAL" clId="{9EE12199-AE6B-4780-A0D3-17E5E7685683}" dt="2024-08-06T11:17:27.823" v="153"/>
        <pc:sldMkLst>
          <pc:docMk/>
          <pc:sldMk cId="874233100" sldId="267"/>
        </pc:sldMkLst>
      </pc:sldChg>
      <pc:sldChg chg="modSp add mod">
        <pc:chgData name="黒田　宗範" userId="a614a911-78f1-4410-935a-c8c4d77c86e3" providerId="ADAL" clId="{9EE12199-AE6B-4780-A0D3-17E5E7685683}" dt="2024-08-06T11:18:46.990" v="204" actId="207"/>
        <pc:sldMkLst>
          <pc:docMk/>
          <pc:sldMk cId="1223444597" sldId="267"/>
        </pc:sldMkLst>
        <pc:spChg chg="mod">
          <ac:chgData name="黒田　宗範" userId="a614a911-78f1-4410-935a-c8c4d77c86e3" providerId="ADAL" clId="{9EE12199-AE6B-4780-A0D3-17E5E7685683}" dt="2024-08-06T11:18:46.990" v="204" actId="207"/>
          <ac:spMkLst>
            <pc:docMk/>
            <pc:sldMk cId="1223444597" sldId="267"/>
            <ac:spMk id="1108" creationId="{00000000-0000-0000-0000-000000000000}"/>
          </ac:spMkLst>
        </pc:spChg>
      </pc:sldChg>
      <pc:sldChg chg="addSp delSp modSp new del mod">
        <pc:chgData name="黒田　宗範" userId="a614a911-78f1-4410-935a-c8c4d77c86e3" providerId="ADAL" clId="{9EE12199-AE6B-4780-A0D3-17E5E7685683}" dt="2024-08-06T11:29:36.729" v="292" actId="2696"/>
        <pc:sldMkLst>
          <pc:docMk/>
          <pc:sldMk cId="3553830036" sldId="268"/>
        </pc:sldMkLst>
        <pc:spChg chg="add del mod">
          <ac:chgData name="黒田　宗範" userId="a614a911-78f1-4410-935a-c8c4d77c86e3" providerId="ADAL" clId="{9EE12199-AE6B-4780-A0D3-17E5E7685683}" dt="2024-08-06T11:27:53.366" v="228" actId="21"/>
          <ac:spMkLst>
            <pc:docMk/>
            <pc:sldMk cId="3553830036" sldId="268"/>
            <ac:spMk id="3" creationId="{E618E242-9CD7-E8EE-35A1-C6FD4D9C9D2F}"/>
          </ac:spMkLst>
        </pc:spChg>
      </pc:sldChg>
      <pc:sldChg chg="addSp delSp modSp add mod">
        <pc:chgData name="黒田　宗範" userId="a614a911-78f1-4410-935a-c8c4d77c86e3" providerId="ADAL" clId="{9EE12199-AE6B-4780-A0D3-17E5E7685683}" dt="2024-08-06T13:29:31.793" v="2199" actId="1076"/>
        <pc:sldMkLst>
          <pc:docMk/>
          <pc:sldMk cId="3875709469" sldId="269"/>
        </pc:sldMkLst>
        <pc:spChg chg="add mod">
          <ac:chgData name="黒田　宗範" userId="a614a911-78f1-4410-935a-c8c4d77c86e3" providerId="ADAL" clId="{9EE12199-AE6B-4780-A0D3-17E5E7685683}" dt="2024-08-06T12:10:48.905" v="519" actId="20577"/>
          <ac:spMkLst>
            <pc:docMk/>
            <pc:sldMk cId="3875709469" sldId="269"/>
            <ac:spMk id="2" creationId="{E618E242-9CD7-E8EE-35A1-C6FD4D9C9D2F}"/>
          </ac:spMkLst>
        </pc:spChg>
        <pc:spChg chg="del">
          <ac:chgData name="黒田　宗範" userId="a614a911-78f1-4410-935a-c8c4d77c86e3" providerId="ADAL" clId="{9EE12199-AE6B-4780-A0D3-17E5E7685683}" dt="2024-08-06T11:27:56.150" v="229" actId="478"/>
          <ac:spMkLst>
            <pc:docMk/>
            <pc:sldMk cId="3875709469" sldId="269"/>
            <ac:spMk id="3" creationId="{875355C9-A8B3-3D85-74FB-0FE17A031D70}"/>
          </ac:spMkLst>
        </pc:spChg>
        <pc:spChg chg="mod">
          <ac:chgData name="黒田　宗範" userId="a614a911-78f1-4410-935a-c8c4d77c86e3" providerId="ADAL" clId="{9EE12199-AE6B-4780-A0D3-17E5E7685683}" dt="2024-08-06T11:27:39.534" v="227"/>
          <ac:spMkLst>
            <pc:docMk/>
            <pc:sldMk cId="3875709469" sldId="269"/>
            <ac:spMk id="1133" creationId="{00000000-0000-0000-0000-000000000000}"/>
          </ac:spMkLst>
        </pc:spChg>
        <pc:spChg chg="mod">
          <ac:chgData name="黒田　宗範" userId="a614a911-78f1-4410-935a-c8c4d77c86e3" providerId="ADAL" clId="{9EE12199-AE6B-4780-A0D3-17E5E7685683}" dt="2024-08-06T13:29:31.793" v="2199" actId="1076"/>
          <ac:spMkLst>
            <pc:docMk/>
            <pc:sldMk cId="3875709469" sldId="269"/>
            <ac:spMk id="1137" creationId="{00000000-0000-0000-0000-000000000000}"/>
          </ac:spMkLst>
        </pc:spChg>
        <pc:picChg chg="del">
          <ac:chgData name="黒田　宗範" userId="a614a911-78f1-4410-935a-c8c4d77c86e3" providerId="ADAL" clId="{9EE12199-AE6B-4780-A0D3-17E5E7685683}" dt="2024-08-06T11:27:56.150" v="229" actId="478"/>
          <ac:picMkLst>
            <pc:docMk/>
            <pc:sldMk cId="3875709469" sldId="269"/>
            <ac:picMk id="7" creationId="{2023490A-32C7-CEB6-22BE-5E0DA8BD0D33}"/>
          </ac:picMkLst>
        </pc:picChg>
      </pc:sldChg>
      <pc:sldChg chg="addSp delSp modSp add mod">
        <pc:chgData name="黒田　宗範" userId="a614a911-78f1-4410-935a-c8c4d77c86e3" providerId="ADAL" clId="{9EE12199-AE6B-4780-A0D3-17E5E7685683}" dt="2024-08-06T12:22:15.655" v="971" actId="22"/>
        <pc:sldMkLst>
          <pc:docMk/>
          <pc:sldMk cId="3433848422" sldId="270"/>
        </pc:sldMkLst>
        <pc:spChg chg="del">
          <ac:chgData name="黒田　宗範" userId="a614a911-78f1-4410-935a-c8c4d77c86e3" providerId="ADAL" clId="{9EE12199-AE6B-4780-A0D3-17E5E7685683}" dt="2024-08-06T12:18:08.803" v="913" actId="478"/>
          <ac:spMkLst>
            <pc:docMk/>
            <pc:sldMk cId="3433848422" sldId="270"/>
            <ac:spMk id="2" creationId="{F8171B2B-4538-4621-63C1-707445F5557B}"/>
          </ac:spMkLst>
        </pc:spChg>
        <pc:spChg chg="del">
          <ac:chgData name="黒田　宗範" userId="a614a911-78f1-4410-935a-c8c4d77c86e3" providerId="ADAL" clId="{9EE12199-AE6B-4780-A0D3-17E5E7685683}" dt="2024-08-06T12:18:05.573" v="912" actId="478"/>
          <ac:spMkLst>
            <pc:docMk/>
            <pc:sldMk cId="3433848422" sldId="270"/>
            <ac:spMk id="3" creationId="{49E64401-8530-DDA6-2CFA-7A6E24AFA61A}"/>
          </ac:spMkLst>
        </pc:spChg>
        <pc:spChg chg="del">
          <ac:chgData name="黒田　宗範" userId="a614a911-78f1-4410-935a-c8c4d77c86e3" providerId="ADAL" clId="{9EE12199-AE6B-4780-A0D3-17E5E7685683}" dt="2024-08-06T12:18:05.573" v="912" actId="478"/>
          <ac:spMkLst>
            <pc:docMk/>
            <pc:sldMk cId="3433848422" sldId="270"/>
            <ac:spMk id="4" creationId="{EBEDED3F-921E-B6D2-6EB3-5F0F1880FB22}"/>
          </ac:spMkLst>
        </pc:spChg>
        <pc:spChg chg="del">
          <ac:chgData name="黒田　宗範" userId="a614a911-78f1-4410-935a-c8c4d77c86e3" providerId="ADAL" clId="{9EE12199-AE6B-4780-A0D3-17E5E7685683}" dt="2024-08-06T12:18:05.573" v="912" actId="478"/>
          <ac:spMkLst>
            <pc:docMk/>
            <pc:sldMk cId="3433848422" sldId="270"/>
            <ac:spMk id="5" creationId="{69CF55D5-3E60-F2E1-80F1-2C8BC59217BF}"/>
          </ac:spMkLst>
        </pc:spChg>
        <pc:spChg chg="del">
          <ac:chgData name="黒田　宗範" userId="a614a911-78f1-4410-935a-c8c4d77c86e3" providerId="ADAL" clId="{9EE12199-AE6B-4780-A0D3-17E5E7685683}" dt="2024-08-06T12:18:08.803" v="913" actId="478"/>
          <ac:spMkLst>
            <pc:docMk/>
            <pc:sldMk cId="3433848422" sldId="270"/>
            <ac:spMk id="6" creationId="{B76A8199-7F06-0DC3-BED4-3087494D9AD8}"/>
          </ac:spMkLst>
        </pc:spChg>
        <pc:spChg chg="del">
          <ac:chgData name="黒田　宗範" userId="a614a911-78f1-4410-935a-c8c4d77c86e3" providerId="ADAL" clId="{9EE12199-AE6B-4780-A0D3-17E5E7685683}" dt="2024-08-06T12:18:05.573" v="912" actId="478"/>
          <ac:spMkLst>
            <pc:docMk/>
            <pc:sldMk cId="3433848422" sldId="270"/>
            <ac:spMk id="7" creationId="{62DB3C00-6F1A-865A-7788-629C4E21DD67}"/>
          </ac:spMkLst>
        </pc:spChg>
        <pc:spChg chg="add del mod">
          <ac:chgData name="黒田　宗範" userId="a614a911-78f1-4410-935a-c8c4d77c86e3" providerId="ADAL" clId="{9EE12199-AE6B-4780-A0D3-17E5E7685683}" dt="2024-08-06T12:18:05.573" v="912" actId="478"/>
          <ac:spMkLst>
            <pc:docMk/>
            <pc:sldMk cId="3433848422" sldId="270"/>
            <ac:spMk id="8" creationId="{DF570D79-4D73-FC31-33F2-CC95E4A6275A}"/>
          </ac:spMkLst>
        </pc:spChg>
        <pc:spChg chg="add del mod">
          <ac:chgData name="黒田　宗範" userId="a614a911-78f1-4410-935a-c8c4d77c86e3" providerId="ADAL" clId="{9EE12199-AE6B-4780-A0D3-17E5E7685683}" dt="2024-08-06T12:18:05.573" v="912" actId="478"/>
          <ac:spMkLst>
            <pc:docMk/>
            <pc:sldMk cId="3433848422" sldId="270"/>
            <ac:spMk id="9" creationId="{56447A04-69F7-B211-5FDB-E3F2779DA4BB}"/>
          </ac:spMkLst>
        </pc:spChg>
        <pc:spChg chg="add del mod">
          <ac:chgData name="黒田　宗範" userId="a614a911-78f1-4410-935a-c8c4d77c86e3" providerId="ADAL" clId="{9EE12199-AE6B-4780-A0D3-17E5E7685683}" dt="2024-08-06T12:18:05.573" v="912" actId="478"/>
          <ac:spMkLst>
            <pc:docMk/>
            <pc:sldMk cId="3433848422" sldId="270"/>
            <ac:spMk id="10" creationId="{F97BEAC0-C89E-12C9-FE76-901577322BDC}"/>
          </ac:spMkLst>
        </pc:spChg>
        <pc:spChg chg="add mod">
          <ac:chgData name="黒田　宗範" userId="a614a911-78f1-4410-935a-c8c4d77c86e3" providerId="ADAL" clId="{9EE12199-AE6B-4780-A0D3-17E5E7685683}" dt="2024-08-06T12:19:44.511" v="925" actId="1076"/>
          <ac:spMkLst>
            <pc:docMk/>
            <pc:sldMk cId="3433848422" sldId="270"/>
            <ac:spMk id="13" creationId="{F9FCC9B4-A688-43AE-A1DA-3AE45EA46D4E}"/>
          </ac:spMkLst>
        </pc:spChg>
        <pc:spChg chg="mod">
          <ac:chgData name="黒田　宗範" userId="a614a911-78f1-4410-935a-c8c4d77c86e3" providerId="ADAL" clId="{9EE12199-AE6B-4780-A0D3-17E5E7685683}" dt="2024-08-06T12:20:04.665" v="966" actId="20577"/>
          <ac:spMkLst>
            <pc:docMk/>
            <pc:sldMk cId="3433848422" sldId="270"/>
            <ac:spMk id="1133" creationId="{00000000-0000-0000-0000-000000000000}"/>
          </ac:spMkLst>
        </pc:spChg>
        <pc:spChg chg="mod">
          <ac:chgData name="黒田　宗範" userId="a614a911-78f1-4410-935a-c8c4d77c86e3" providerId="ADAL" clId="{9EE12199-AE6B-4780-A0D3-17E5E7685683}" dt="2024-08-06T12:22:06.510" v="969" actId="1076"/>
          <ac:spMkLst>
            <pc:docMk/>
            <pc:sldMk cId="3433848422" sldId="270"/>
            <ac:spMk id="1137" creationId="{00000000-0000-0000-0000-000000000000}"/>
          </ac:spMkLst>
        </pc:spChg>
        <pc:spChg chg="del">
          <ac:chgData name="黒田　宗範" userId="a614a911-78f1-4410-935a-c8c4d77c86e3" providerId="ADAL" clId="{9EE12199-AE6B-4780-A0D3-17E5E7685683}" dt="2024-08-06T12:18:08.803" v="913" actId="478"/>
          <ac:spMkLst>
            <pc:docMk/>
            <pc:sldMk cId="3433848422" sldId="270"/>
            <ac:spMk id="1138" creationId="{00000000-0000-0000-0000-000000000000}"/>
          </ac:spMkLst>
        </pc:spChg>
        <pc:grpChg chg="add mod">
          <ac:chgData name="黒田　宗範" userId="a614a911-78f1-4410-935a-c8c4d77c86e3" providerId="ADAL" clId="{9EE12199-AE6B-4780-A0D3-17E5E7685683}" dt="2024-08-06T12:21:52.576" v="968" actId="1076"/>
          <ac:grpSpMkLst>
            <pc:docMk/>
            <pc:sldMk cId="3433848422" sldId="270"/>
            <ac:grpSpMk id="14" creationId="{7B41704F-D406-C2B4-33AA-6E399B53B699}"/>
          </ac:grpSpMkLst>
        </pc:grpChg>
        <pc:picChg chg="add mod modCrop">
          <ac:chgData name="黒田　宗範" userId="a614a911-78f1-4410-935a-c8c4d77c86e3" providerId="ADAL" clId="{9EE12199-AE6B-4780-A0D3-17E5E7685683}" dt="2024-08-06T12:19:37.730" v="924" actId="164"/>
          <ac:picMkLst>
            <pc:docMk/>
            <pc:sldMk cId="3433848422" sldId="270"/>
            <ac:picMk id="12" creationId="{91E39CE0-0495-0C9A-FA27-370A62709F47}"/>
          </ac:picMkLst>
        </pc:picChg>
        <pc:picChg chg="add del">
          <ac:chgData name="黒田　宗範" userId="a614a911-78f1-4410-935a-c8c4d77c86e3" providerId="ADAL" clId="{9EE12199-AE6B-4780-A0D3-17E5E7685683}" dt="2024-08-06T12:22:15.655" v="971" actId="22"/>
          <ac:picMkLst>
            <pc:docMk/>
            <pc:sldMk cId="3433848422" sldId="270"/>
            <ac:picMk id="16" creationId="{6C0596CD-7085-49CE-8952-273862DC3BAE}"/>
          </ac:picMkLst>
        </pc:picChg>
      </pc:sldChg>
      <pc:sldChg chg="addSp delSp modSp add del mod">
        <pc:chgData name="黒田　宗範" userId="a614a911-78f1-4410-935a-c8c4d77c86e3" providerId="ADAL" clId="{9EE12199-AE6B-4780-A0D3-17E5E7685683}" dt="2024-08-06T13:21:38.714" v="1820" actId="1076"/>
        <pc:sldMkLst>
          <pc:docMk/>
          <pc:sldMk cId="915387691" sldId="271"/>
        </pc:sldMkLst>
        <pc:spChg chg="add mod">
          <ac:chgData name="黒田　宗範" userId="a614a911-78f1-4410-935a-c8c4d77c86e3" providerId="ADAL" clId="{9EE12199-AE6B-4780-A0D3-17E5E7685683}" dt="2024-08-06T13:12:11.613" v="1745" actId="1076"/>
          <ac:spMkLst>
            <pc:docMk/>
            <pc:sldMk cId="915387691" sldId="271"/>
            <ac:spMk id="2" creationId="{84E99BE5-71C2-773B-82D0-762F25A9B027}"/>
          </ac:spMkLst>
        </pc:spChg>
        <pc:spChg chg="add mod">
          <ac:chgData name="黒田　宗範" userId="a614a911-78f1-4410-935a-c8c4d77c86e3" providerId="ADAL" clId="{9EE12199-AE6B-4780-A0D3-17E5E7685683}" dt="2024-08-06T13:12:11.613" v="1745" actId="1076"/>
          <ac:spMkLst>
            <pc:docMk/>
            <pc:sldMk cId="915387691" sldId="271"/>
            <ac:spMk id="3" creationId="{93981D4C-B354-99E9-ACDA-A2A5F23C72F2}"/>
          </ac:spMkLst>
        </pc:spChg>
        <pc:spChg chg="add mod">
          <ac:chgData name="黒田　宗範" userId="a614a911-78f1-4410-935a-c8c4d77c86e3" providerId="ADAL" clId="{9EE12199-AE6B-4780-A0D3-17E5E7685683}" dt="2024-08-06T13:12:11.613" v="1745" actId="1076"/>
          <ac:spMkLst>
            <pc:docMk/>
            <pc:sldMk cId="915387691" sldId="271"/>
            <ac:spMk id="4" creationId="{0FB7EAAE-5C04-48C5-C1EF-CF0116642D59}"/>
          </ac:spMkLst>
        </pc:spChg>
        <pc:spChg chg="add mod">
          <ac:chgData name="黒田　宗範" userId="a614a911-78f1-4410-935a-c8c4d77c86e3" providerId="ADAL" clId="{9EE12199-AE6B-4780-A0D3-17E5E7685683}" dt="2024-08-06T13:17:18.673" v="1753" actId="20577"/>
          <ac:spMkLst>
            <pc:docMk/>
            <pc:sldMk cId="915387691" sldId="271"/>
            <ac:spMk id="5" creationId="{FF1934B3-044C-D8BC-A32D-7248F47C0FD0}"/>
          </ac:spMkLst>
        </pc:spChg>
        <pc:spChg chg="add mod">
          <ac:chgData name="黒田　宗範" userId="a614a911-78f1-4410-935a-c8c4d77c86e3" providerId="ADAL" clId="{9EE12199-AE6B-4780-A0D3-17E5E7685683}" dt="2024-08-06T13:11:59.506" v="1744" actId="20577"/>
          <ac:spMkLst>
            <pc:docMk/>
            <pc:sldMk cId="915387691" sldId="271"/>
            <ac:spMk id="6" creationId="{63EC2512-15D8-3A04-D671-9AE5F69A48EF}"/>
          </ac:spMkLst>
        </pc:spChg>
        <pc:spChg chg="add mod">
          <ac:chgData name="黒田　宗範" userId="a614a911-78f1-4410-935a-c8c4d77c86e3" providerId="ADAL" clId="{9EE12199-AE6B-4780-A0D3-17E5E7685683}" dt="2024-08-06T13:11:40.405" v="1740" actId="571"/>
          <ac:spMkLst>
            <pc:docMk/>
            <pc:sldMk cId="915387691" sldId="271"/>
            <ac:spMk id="7" creationId="{42A6D193-AAEB-74A8-16BF-02E5D4596E2F}"/>
          </ac:spMkLst>
        </pc:spChg>
        <pc:spChg chg="add mod">
          <ac:chgData name="黒田　宗範" userId="a614a911-78f1-4410-935a-c8c4d77c86e3" providerId="ADAL" clId="{9EE12199-AE6B-4780-A0D3-17E5E7685683}" dt="2024-08-06T13:11:40.405" v="1740" actId="571"/>
          <ac:spMkLst>
            <pc:docMk/>
            <pc:sldMk cId="915387691" sldId="271"/>
            <ac:spMk id="8" creationId="{984693E6-59D7-DBF8-1E88-63FBB8C42B61}"/>
          </ac:spMkLst>
        </pc:spChg>
        <pc:spChg chg="add mod">
          <ac:chgData name="黒田　宗範" userId="a614a911-78f1-4410-935a-c8c4d77c86e3" providerId="ADAL" clId="{9EE12199-AE6B-4780-A0D3-17E5E7685683}" dt="2024-08-06T13:11:40.405" v="1740" actId="571"/>
          <ac:spMkLst>
            <pc:docMk/>
            <pc:sldMk cId="915387691" sldId="271"/>
            <ac:spMk id="9" creationId="{21863B51-5413-3CD9-4CED-C45B10B3795F}"/>
          </ac:spMkLst>
        </pc:spChg>
        <pc:spChg chg="add mod">
          <ac:chgData name="黒田　宗範" userId="a614a911-78f1-4410-935a-c8c4d77c86e3" providerId="ADAL" clId="{9EE12199-AE6B-4780-A0D3-17E5E7685683}" dt="2024-08-06T13:21:32.205" v="1819" actId="14100"/>
          <ac:spMkLst>
            <pc:docMk/>
            <pc:sldMk cId="915387691" sldId="271"/>
            <ac:spMk id="10" creationId="{37371BB8-F836-A058-E655-A9CF1857FC49}"/>
          </ac:spMkLst>
        </pc:spChg>
        <pc:spChg chg="add mod">
          <ac:chgData name="黒田　宗範" userId="a614a911-78f1-4410-935a-c8c4d77c86e3" providerId="ADAL" clId="{9EE12199-AE6B-4780-A0D3-17E5E7685683}" dt="2024-08-06T13:21:38.714" v="1820" actId="1076"/>
          <ac:spMkLst>
            <pc:docMk/>
            <pc:sldMk cId="915387691" sldId="271"/>
            <ac:spMk id="11" creationId="{2547FD32-19F0-6F7E-1A38-A53EC6E564CE}"/>
          </ac:spMkLst>
        </pc:spChg>
        <pc:spChg chg="mod">
          <ac:chgData name="黒田　宗範" userId="a614a911-78f1-4410-935a-c8c4d77c86e3" providerId="ADAL" clId="{9EE12199-AE6B-4780-A0D3-17E5E7685683}" dt="2024-08-06T13:07:12.963" v="1602" actId="20577"/>
          <ac:spMkLst>
            <pc:docMk/>
            <pc:sldMk cId="915387691" sldId="271"/>
            <ac:spMk id="1133" creationId="{00000000-0000-0000-0000-000000000000}"/>
          </ac:spMkLst>
        </pc:spChg>
        <pc:spChg chg="mod">
          <ac:chgData name="黒田　宗範" userId="a614a911-78f1-4410-935a-c8c4d77c86e3" providerId="ADAL" clId="{9EE12199-AE6B-4780-A0D3-17E5E7685683}" dt="2024-08-06T13:21:25.840" v="1817" actId="1076"/>
          <ac:spMkLst>
            <pc:docMk/>
            <pc:sldMk cId="915387691" sldId="271"/>
            <ac:spMk id="1137" creationId="{00000000-0000-0000-0000-000000000000}"/>
          </ac:spMkLst>
        </pc:spChg>
        <pc:grpChg chg="del">
          <ac:chgData name="黒田　宗範" userId="a614a911-78f1-4410-935a-c8c4d77c86e3" providerId="ADAL" clId="{9EE12199-AE6B-4780-A0D3-17E5E7685683}" dt="2024-08-06T12:22:57.250" v="1056" actId="478"/>
          <ac:grpSpMkLst>
            <pc:docMk/>
            <pc:sldMk cId="915387691" sldId="271"/>
            <ac:grpSpMk id="14" creationId="{7B41704F-D406-C2B4-33AA-6E399B53B699}"/>
          </ac:grpSpMkLst>
        </pc:grpChg>
      </pc:sldChg>
      <pc:sldChg chg="addSp modSp add mod">
        <pc:chgData name="黒田　宗範" userId="a614a911-78f1-4410-935a-c8c4d77c86e3" providerId="ADAL" clId="{9EE12199-AE6B-4780-A0D3-17E5E7685683}" dt="2024-08-06T13:28:10.824" v="2198" actId="1076"/>
        <pc:sldMkLst>
          <pc:docMk/>
          <pc:sldMk cId="2449637374" sldId="272"/>
        </pc:sldMkLst>
        <pc:spChg chg="mod">
          <ac:chgData name="黒田　宗範" userId="a614a911-78f1-4410-935a-c8c4d77c86e3" providerId="ADAL" clId="{9EE12199-AE6B-4780-A0D3-17E5E7685683}" dt="2024-08-06T13:24:27.051" v="2059" actId="20577"/>
          <ac:spMkLst>
            <pc:docMk/>
            <pc:sldMk cId="2449637374" sldId="272"/>
            <ac:spMk id="2" creationId="{F8171B2B-4538-4621-63C1-707445F5557B}"/>
          </ac:spMkLst>
        </pc:spChg>
        <pc:spChg chg="mod">
          <ac:chgData name="黒田　宗範" userId="a614a911-78f1-4410-935a-c8c4d77c86e3" providerId="ADAL" clId="{9EE12199-AE6B-4780-A0D3-17E5E7685683}" dt="2024-08-06T13:25:42.581" v="2113" actId="14100"/>
          <ac:spMkLst>
            <pc:docMk/>
            <pc:sldMk cId="2449637374" sldId="272"/>
            <ac:spMk id="3" creationId="{49E64401-8530-DDA6-2CFA-7A6E24AFA61A}"/>
          </ac:spMkLst>
        </pc:spChg>
        <pc:spChg chg="mod">
          <ac:chgData name="黒田　宗範" userId="a614a911-78f1-4410-935a-c8c4d77c86e3" providerId="ADAL" clId="{9EE12199-AE6B-4780-A0D3-17E5E7685683}" dt="2024-08-06T13:25:33.456" v="2112" actId="6549"/>
          <ac:spMkLst>
            <pc:docMk/>
            <pc:sldMk cId="2449637374" sldId="272"/>
            <ac:spMk id="4" creationId="{EBEDED3F-921E-B6D2-6EB3-5F0F1880FB22}"/>
          </ac:spMkLst>
        </pc:spChg>
        <pc:spChg chg="mod">
          <ac:chgData name="黒田　宗範" userId="a614a911-78f1-4410-935a-c8c4d77c86e3" providerId="ADAL" clId="{9EE12199-AE6B-4780-A0D3-17E5E7685683}" dt="2024-08-06T13:25:03.944" v="2091" actId="14100"/>
          <ac:spMkLst>
            <pc:docMk/>
            <pc:sldMk cId="2449637374" sldId="272"/>
            <ac:spMk id="5" creationId="{69CF55D5-3E60-F2E1-80F1-2C8BC59217BF}"/>
          </ac:spMkLst>
        </pc:spChg>
        <pc:spChg chg="add mod">
          <ac:chgData name="黒田　宗範" userId="a614a911-78f1-4410-935a-c8c4d77c86e3" providerId="ADAL" clId="{9EE12199-AE6B-4780-A0D3-17E5E7685683}" dt="2024-08-06T13:25:06.533" v="2093" actId="571"/>
          <ac:spMkLst>
            <pc:docMk/>
            <pc:sldMk cId="2449637374" sldId="272"/>
            <ac:spMk id="6" creationId="{F72ADEAB-6087-3D17-B656-5B8E18B20C33}"/>
          </ac:spMkLst>
        </pc:spChg>
        <pc:spChg chg="mod">
          <ac:chgData name="黒田　宗範" userId="a614a911-78f1-4410-935a-c8c4d77c86e3" providerId="ADAL" clId="{9EE12199-AE6B-4780-A0D3-17E5E7685683}" dt="2024-08-06T13:24:59.569" v="2090" actId="6549"/>
          <ac:spMkLst>
            <pc:docMk/>
            <pc:sldMk cId="2449637374" sldId="272"/>
            <ac:spMk id="7" creationId="{62DB3C00-6F1A-865A-7788-629C4E21DD67}"/>
          </ac:spMkLst>
        </pc:spChg>
        <pc:spChg chg="add mod">
          <ac:chgData name="黒田　宗範" userId="a614a911-78f1-4410-935a-c8c4d77c86e3" providerId="ADAL" clId="{9EE12199-AE6B-4780-A0D3-17E5E7685683}" dt="2024-08-06T13:25:06.533" v="2093" actId="571"/>
          <ac:spMkLst>
            <pc:docMk/>
            <pc:sldMk cId="2449637374" sldId="272"/>
            <ac:spMk id="8" creationId="{F8D6734A-2AF3-C684-7709-BFD71E67C21B}"/>
          </ac:spMkLst>
        </pc:spChg>
        <pc:spChg chg="add mod">
          <ac:chgData name="黒田　宗範" userId="a614a911-78f1-4410-935a-c8c4d77c86e3" providerId="ADAL" clId="{9EE12199-AE6B-4780-A0D3-17E5E7685683}" dt="2024-08-06T13:26:22.204" v="2134" actId="20577"/>
          <ac:spMkLst>
            <pc:docMk/>
            <pc:sldMk cId="2449637374" sldId="272"/>
            <ac:spMk id="9" creationId="{55727A30-A837-D26B-A747-121741B86CC2}"/>
          </ac:spMkLst>
        </pc:spChg>
        <pc:spChg chg="add mod">
          <ac:chgData name="黒田　宗範" userId="a614a911-78f1-4410-935a-c8c4d77c86e3" providerId="ADAL" clId="{9EE12199-AE6B-4780-A0D3-17E5E7685683}" dt="2024-08-06T13:26:44.912" v="2145" actId="20577"/>
          <ac:spMkLst>
            <pc:docMk/>
            <pc:sldMk cId="2449637374" sldId="272"/>
            <ac:spMk id="10" creationId="{F5A65606-452A-DEA5-9365-48217BEB2482}"/>
          </ac:spMkLst>
        </pc:spChg>
        <pc:spChg chg="add mod">
          <ac:chgData name="黒田　宗範" userId="a614a911-78f1-4410-935a-c8c4d77c86e3" providerId="ADAL" clId="{9EE12199-AE6B-4780-A0D3-17E5E7685683}" dt="2024-08-06T13:27:41.698" v="2192" actId="20577"/>
          <ac:spMkLst>
            <pc:docMk/>
            <pc:sldMk cId="2449637374" sldId="272"/>
            <ac:spMk id="11" creationId="{393C9B79-A93F-C8AC-6D8A-491CC605EE28}"/>
          </ac:spMkLst>
        </pc:spChg>
        <pc:spChg chg="add mod">
          <ac:chgData name="黒田　宗範" userId="a614a911-78f1-4410-935a-c8c4d77c86e3" providerId="ADAL" clId="{9EE12199-AE6B-4780-A0D3-17E5E7685683}" dt="2024-08-06T13:28:01.019" v="2197" actId="20577"/>
          <ac:spMkLst>
            <pc:docMk/>
            <pc:sldMk cId="2449637374" sldId="272"/>
            <ac:spMk id="12" creationId="{B0971FA4-0B22-5AFE-F50A-11CA6DD2E28A}"/>
          </ac:spMkLst>
        </pc:spChg>
        <pc:spChg chg="add mod">
          <ac:chgData name="黒田　宗範" userId="a614a911-78f1-4410-935a-c8c4d77c86e3" providerId="ADAL" clId="{9EE12199-AE6B-4780-A0D3-17E5E7685683}" dt="2024-08-06T13:27:16.461" v="2187" actId="14100"/>
          <ac:spMkLst>
            <pc:docMk/>
            <pc:sldMk cId="2449637374" sldId="272"/>
            <ac:spMk id="13" creationId="{7137EEF5-2662-8788-119F-C3BC7C8D61B0}"/>
          </ac:spMkLst>
        </pc:spChg>
        <pc:spChg chg="add mod">
          <ac:chgData name="黒田　宗範" userId="a614a911-78f1-4410-935a-c8c4d77c86e3" providerId="ADAL" clId="{9EE12199-AE6B-4780-A0D3-17E5E7685683}" dt="2024-08-06T13:27:12.565" v="2186" actId="6549"/>
          <ac:spMkLst>
            <pc:docMk/>
            <pc:sldMk cId="2449637374" sldId="272"/>
            <ac:spMk id="14" creationId="{B84409F9-06C9-BC3E-FD43-3F3F6A1E8137}"/>
          </ac:spMkLst>
        </pc:spChg>
        <pc:spChg chg="mod">
          <ac:chgData name="黒田　宗範" userId="a614a911-78f1-4410-935a-c8c4d77c86e3" providerId="ADAL" clId="{9EE12199-AE6B-4780-A0D3-17E5E7685683}" dt="2024-08-06T13:23:16.111" v="1879" actId="20577"/>
          <ac:spMkLst>
            <pc:docMk/>
            <pc:sldMk cId="2449637374" sldId="272"/>
            <ac:spMk id="1133" creationId="{00000000-0000-0000-0000-000000000000}"/>
          </ac:spMkLst>
        </pc:spChg>
        <pc:spChg chg="mod">
          <ac:chgData name="黒田　宗範" userId="a614a911-78f1-4410-935a-c8c4d77c86e3" providerId="ADAL" clId="{9EE12199-AE6B-4780-A0D3-17E5E7685683}" dt="2024-08-06T13:28:10.824" v="2198" actId="1076"/>
          <ac:spMkLst>
            <pc:docMk/>
            <pc:sldMk cId="2449637374" sldId="272"/>
            <ac:spMk id="1137" creationId="{00000000-0000-0000-0000-000000000000}"/>
          </ac:spMkLst>
        </pc:spChg>
        <pc:spChg chg="mod">
          <ac:chgData name="黒田　宗範" userId="a614a911-78f1-4410-935a-c8c4d77c86e3" providerId="ADAL" clId="{9EE12199-AE6B-4780-A0D3-17E5E7685683}" dt="2024-08-06T13:24:31.494" v="2060" actId="14100"/>
          <ac:spMkLst>
            <pc:docMk/>
            <pc:sldMk cId="2449637374" sldId="272"/>
            <ac:spMk id="1138" creationId="{00000000-0000-0000-0000-000000000000}"/>
          </ac:spMkLst>
        </pc:spChg>
      </pc:sldChg>
      <pc:sldChg chg="addSp delSp modSp add mod">
        <pc:chgData name="黒田　宗範" userId="a614a911-78f1-4410-935a-c8c4d77c86e3" providerId="ADAL" clId="{9EE12199-AE6B-4780-A0D3-17E5E7685683}" dt="2024-08-06T13:51:47.487" v="2523" actId="6549"/>
        <pc:sldMkLst>
          <pc:docMk/>
          <pc:sldMk cId="2042755856" sldId="273"/>
        </pc:sldMkLst>
        <pc:spChg chg="del">
          <ac:chgData name="黒田　宗範" userId="a614a911-78f1-4410-935a-c8c4d77c86e3" providerId="ADAL" clId="{9EE12199-AE6B-4780-A0D3-17E5E7685683}" dt="2024-08-06T13:49:20.091" v="2427" actId="478"/>
          <ac:spMkLst>
            <pc:docMk/>
            <pc:sldMk cId="2042755856" sldId="273"/>
            <ac:spMk id="3" creationId="{875355C9-A8B3-3D85-74FB-0FE17A031D70}"/>
          </ac:spMkLst>
        </pc:spChg>
        <pc:spChg chg="mod">
          <ac:chgData name="黒田　宗範" userId="a614a911-78f1-4410-935a-c8c4d77c86e3" providerId="ADAL" clId="{9EE12199-AE6B-4780-A0D3-17E5E7685683}" dt="2024-08-06T13:51:47.487" v="2523" actId="6549"/>
          <ac:spMkLst>
            <pc:docMk/>
            <pc:sldMk cId="2042755856" sldId="273"/>
            <ac:spMk id="1133" creationId="{00000000-0000-0000-0000-000000000000}"/>
          </ac:spMkLst>
        </pc:spChg>
        <pc:spChg chg="mod">
          <ac:chgData name="黒田　宗範" userId="a614a911-78f1-4410-935a-c8c4d77c86e3" providerId="ADAL" clId="{9EE12199-AE6B-4780-A0D3-17E5E7685683}" dt="2024-08-06T13:51:37.138" v="2522" actId="1076"/>
          <ac:spMkLst>
            <pc:docMk/>
            <pc:sldMk cId="2042755856" sldId="273"/>
            <ac:spMk id="1137" creationId="{00000000-0000-0000-0000-000000000000}"/>
          </ac:spMkLst>
        </pc:spChg>
        <pc:picChg chg="add mod modCrop">
          <ac:chgData name="黒田　宗範" userId="a614a911-78f1-4410-935a-c8c4d77c86e3" providerId="ADAL" clId="{9EE12199-AE6B-4780-A0D3-17E5E7685683}" dt="2024-08-06T13:51:29.666" v="2521" actId="12788"/>
          <ac:picMkLst>
            <pc:docMk/>
            <pc:sldMk cId="2042755856" sldId="273"/>
            <ac:picMk id="4" creationId="{C7ED776C-114F-813C-4C8B-92F66177E069}"/>
          </ac:picMkLst>
        </pc:picChg>
        <pc:picChg chg="del">
          <ac:chgData name="黒田　宗範" userId="a614a911-78f1-4410-935a-c8c4d77c86e3" providerId="ADAL" clId="{9EE12199-AE6B-4780-A0D3-17E5E7685683}" dt="2024-08-06T13:49:20.091" v="2427" actId="478"/>
          <ac:picMkLst>
            <pc:docMk/>
            <pc:sldMk cId="2042755856" sldId="273"/>
            <ac:picMk id="7" creationId="{2023490A-32C7-CEB6-22BE-5E0DA8BD0D3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1"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1102"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486F557-10AF-4BD2-B40A-CD54E66ABFE3}" type="datetimeFigureOut">
              <a:rPr kumimoji="1" lang="ja-JP" altLang="en-US" smtClean="0"/>
              <a:t>2024/8/8</a:t>
            </a:fld>
            <a:endParaRPr kumimoji="1" lang="ja-JP" altLang="en-US"/>
          </a:p>
        </p:txBody>
      </p:sp>
      <p:sp>
        <p:nvSpPr>
          <p:cNvPr id="1103"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4"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5"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1106"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A65247E-E11C-4259-B9C1-17C1E82EE823}" type="slidenum">
              <a:rPr kumimoji="1" lang="ja-JP" altLang="en-US" smtClean="0"/>
              <a:t>‹#›</a:t>
            </a:fld>
            <a:endParaRPr kumimoji="1" lang="ja-JP" altLang="en-US"/>
          </a:p>
        </p:txBody>
      </p:sp>
    </p:spTree>
    <p:extLst>
      <p:ext uri="{BB962C8B-B14F-4D97-AF65-F5344CB8AC3E}">
        <p14:creationId xmlns:p14="http://schemas.microsoft.com/office/powerpoint/2010/main" val="40223015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A1068BAB-9F9F-411D-A80E-9AFB01A5A192}" type="datetime1">
              <a:rPr kumimoji="1" lang="ja-JP" altLang="en-US" smtClean="0"/>
              <a:t>2024/8/8</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47992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9" name="Title 1"/>
          <p:cNvSpPr>
            <a:spLocks noGrp="1"/>
          </p:cNvSpPr>
          <p:nvPr>
            <p:ph type="title"/>
          </p:nvPr>
        </p:nvSpPr>
        <p:spPr/>
        <p:txBody>
          <a:bodyPr/>
          <a:lstStyle/>
          <a:p>
            <a:r>
              <a:rPr lang="ja-JP" altLang="en-US"/>
              <a:t>マスター タイトルの書式設定</a:t>
            </a:r>
            <a:endParaRPr lang="en-US" dirty="0"/>
          </a:p>
        </p:txBody>
      </p:sp>
      <p:sp>
        <p:nvSpPr>
          <p:cNvPr id="1090"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1" name="Date Placeholder 3"/>
          <p:cNvSpPr>
            <a:spLocks noGrp="1"/>
          </p:cNvSpPr>
          <p:nvPr>
            <p:ph type="dt" sz="half" idx="10"/>
          </p:nvPr>
        </p:nvSpPr>
        <p:spPr/>
        <p:txBody>
          <a:bodyPr/>
          <a:lstStyle/>
          <a:p>
            <a:fld id="{6881006A-1B20-46B1-B35F-04404B13778A}" type="datetime1">
              <a:rPr kumimoji="1" lang="ja-JP" altLang="en-US" smtClean="0"/>
              <a:t>2024/8/8</a:t>
            </a:fld>
            <a:endParaRPr kumimoji="1" lang="ja-JP" altLang="en-US"/>
          </a:p>
        </p:txBody>
      </p:sp>
      <p:sp>
        <p:nvSpPr>
          <p:cNvPr id="1092" name="Footer Placeholder 4"/>
          <p:cNvSpPr>
            <a:spLocks noGrp="1"/>
          </p:cNvSpPr>
          <p:nvPr>
            <p:ph type="ftr" sz="quarter" idx="11"/>
          </p:nvPr>
        </p:nvSpPr>
        <p:spPr/>
        <p:txBody>
          <a:bodyPr/>
          <a:lstStyle/>
          <a:p>
            <a:endParaRPr kumimoji="1" lang="ja-JP" altLang="en-US"/>
          </a:p>
        </p:txBody>
      </p:sp>
      <p:sp>
        <p:nvSpPr>
          <p:cNvPr id="1093"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36270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5"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6"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7" name="Date Placeholder 3"/>
          <p:cNvSpPr>
            <a:spLocks noGrp="1"/>
          </p:cNvSpPr>
          <p:nvPr>
            <p:ph type="dt" sz="half" idx="10"/>
          </p:nvPr>
        </p:nvSpPr>
        <p:spPr/>
        <p:txBody>
          <a:bodyPr/>
          <a:lstStyle/>
          <a:p>
            <a:fld id="{B714F669-059C-4AD6-972B-EF92502F80B2}" type="datetime1">
              <a:rPr kumimoji="1" lang="ja-JP" altLang="en-US" smtClean="0"/>
              <a:t>2024/8/8</a:t>
            </a:fld>
            <a:endParaRPr kumimoji="1" lang="ja-JP" altLang="en-US"/>
          </a:p>
        </p:txBody>
      </p:sp>
      <p:sp>
        <p:nvSpPr>
          <p:cNvPr id="1098" name="Footer Placeholder 4"/>
          <p:cNvSpPr>
            <a:spLocks noGrp="1"/>
          </p:cNvSpPr>
          <p:nvPr>
            <p:ph type="ftr" sz="quarter" idx="11"/>
          </p:nvPr>
        </p:nvSpPr>
        <p:spPr/>
        <p:txBody>
          <a:bodyPr/>
          <a:lstStyle/>
          <a:p>
            <a:endParaRPr kumimoji="1" lang="ja-JP" altLang="en-US"/>
          </a:p>
        </p:txBody>
      </p:sp>
      <p:sp>
        <p:nvSpPr>
          <p:cNvPr id="1099"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4523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FE2DF679-C3CE-4437-8884-8524F56729E9}" type="datetime1">
              <a:rPr kumimoji="1" lang="ja-JP" altLang="en-US" smtClean="0"/>
              <a:t>2024/8/8</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2383048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5EA83073-FEF2-485C-8FF9-B92795C770EA}" type="datetime1">
              <a:rPr kumimoji="1" lang="ja-JP" altLang="en-US" smtClean="0"/>
              <a:t>2024/8/8</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05290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1DBAAE99-0AAD-4A9B-A55B-6934FC704E5F}" type="datetime1">
              <a:rPr kumimoji="1" lang="ja-JP" altLang="en-US" smtClean="0"/>
              <a:t>2024/8/8</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4963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B1CD8EE2-E4CE-48D1-A91D-7F599CA9FFD5}" type="datetime1">
              <a:rPr kumimoji="1" lang="ja-JP" altLang="en-US" smtClean="0"/>
              <a:t>2024/8/8</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929756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6D69A803-062B-4A29-AE91-C2211E591E8F}" type="datetime1">
              <a:rPr kumimoji="1" lang="ja-JP" altLang="en-US" smtClean="0"/>
              <a:t>2024/8/8</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cxnSp>
        <p:nvCxnSpPr>
          <p:cNvPr id="1069" name="直線コネクタ 5"/>
          <p:cNvCxnSpPr>
            <a:cxnSpLocks/>
          </p:cNvCxnSpPr>
          <p:nvPr userDrawn="1"/>
        </p:nvCxnSpPr>
        <p:spPr>
          <a:xfrm>
            <a:off x="0" y="795528"/>
            <a:ext cx="9144000" cy="0"/>
          </a:xfrm>
          <a:prstGeom prst="line">
            <a:avLst/>
          </a:prstGeom>
          <a:ln w="38100">
            <a:solidFill>
              <a:srgbClr val="37BFB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102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1" name="Date Placeholder 1"/>
          <p:cNvSpPr>
            <a:spLocks noGrp="1"/>
          </p:cNvSpPr>
          <p:nvPr>
            <p:ph type="dt" sz="half" idx="10"/>
          </p:nvPr>
        </p:nvSpPr>
        <p:spPr/>
        <p:txBody>
          <a:bodyPr/>
          <a:lstStyle/>
          <a:p>
            <a:fld id="{F040C8D9-86FD-4B0A-856D-608A202E3440}" type="datetime1">
              <a:rPr kumimoji="1" lang="ja-JP" altLang="en-US" smtClean="0"/>
              <a:t>2024/8/8</a:t>
            </a:fld>
            <a:endParaRPr kumimoji="1" lang="ja-JP" altLang="en-US"/>
          </a:p>
        </p:txBody>
      </p:sp>
      <p:sp>
        <p:nvSpPr>
          <p:cNvPr id="1072" name="Footer Placeholder 2"/>
          <p:cNvSpPr>
            <a:spLocks noGrp="1"/>
          </p:cNvSpPr>
          <p:nvPr>
            <p:ph type="ftr" sz="quarter" idx="11"/>
          </p:nvPr>
        </p:nvSpPr>
        <p:spPr/>
        <p:txBody>
          <a:bodyPr/>
          <a:lstStyle/>
          <a:p>
            <a:endParaRPr kumimoji="1" lang="ja-JP" altLang="en-US"/>
          </a:p>
        </p:txBody>
      </p:sp>
      <p:sp>
        <p:nvSpPr>
          <p:cNvPr id="1073" name="Slide Number Placeholder 3"/>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53388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5"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7"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8" name="Date Placeholder 4"/>
          <p:cNvSpPr>
            <a:spLocks noGrp="1"/>
          </p:cNvSpPr>
          <p:nvPr>
            <p:ph type="dt" sz="half" idx="10"/>
          </p:nvPr>
        </p:nvSpPr>
        <p:spPr/>
        <p:txBody>
          <a:bodyPr/>
          <a:lstStyle/>
          <a:p>
            <a:fld id="{C52D0199-D5D3-4220-B505-37130BC68270}" type="datetime1">
              <a:rPr kumimoji="1" lang="ja-JP" altLang="en-US" smtClean="0"/>
              <a:t>2024/8/8</a:t>
            </a:fld>
            <a:endParaRPr kumimoji="1" lang="ja-JP" altLang="en-US"/>
          </a:p>
        </p:txBody>
      </p:sp>
      <p:sp>
        <p:nvSpPr>
          <p:cNvPr id="1079" name="Footer Placeholder 5"/>
          <p:cNvSpPr>
            <a:spLocks noGrp="1"/>
          </p:cNvSpPr>
          <p:nvPr>
            <p:ph type="ftr" sz="quarter" idx="11"/>
          </p:nvPr>
        </p:nvSpPr>
        <p:spPr/>
        <p:txBody>
          <a:bodyPr/>
          <a:lstStyle/>
          <a:p>
            <a:endParaRPr kumimoji="1" lang="ja-JP" altLang="en-US"/>
          </a:p>
        </p:txBody>
      </p:sp>
      <p:sp>
        <p:nvSpPr>
          <p:cNvPr id="1080"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62239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5" name="Date Placeholder 4"/>
          <p:cNvSpPr>
            <a:spLocks noGrp="1"/>
          </p:cNvSpPr>
          <p:nvPr>
            <p:ph type="dt" sz="half" idx="10"/>
          </p:nvPr>
        </p:nvSpPr>
        <p:spPr/>
        <p:txBody>
          <a:bodyPr/>
          <a:lstStyle/>
          <a:p>
            <a:fld id="{127F0485-64C0-4A0F-B584-A1A701F29BC7}" type="datetime1">
              <a:rPr kumimoji="1" lang="ja-JP" altLang="en-US" smtClean="0"/>
              <a:t>2024/8/8</a:t>
            </a:fld>
            <a:endParaRPr kumimoji="1" lang="ja-JP" altLang="en-US"/>
          </a:p>
        </p:txBody>
      </p:sp>
      <p:sp>
        <p:nvSpPr>
          <p:cNvPr id="1086" name="Footer Placeholder 5"/>
          <p:cNvSpPr>
            <a:spLocks noGrp="1"/>
          </p:cNvSpPr>
          <p:nvPr>
            <p:ph type="ftr" sz="quarter" idx="11"/>
          </p:nvPr>
        </p:nvSpPr>
        <p:spPr/>
        <p:txBody>
          <a:bodyPr/>
          <a:lstStyle/>
          <a:p>
            <a:endParaRPr kumimoji="1" lang="ja-JP" altLang="en-US"/>
          </a:p>
        </p:txBody>
      </p:sp>
      <p:sp>
        <p:nvSpPr>
          <p:cNvPr id="1087"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03495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164592" y="1"/>
            <a:ext cx="8796528" cy="795527"/>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DEBB8A-C80D-4000-AA8D-44008B6FB72D}" type="datetime1">
              <a:rPr kumimoji="1" lang="ja-JP" altLang="en-US" smtClean="0"/>
              <a:t>2024/8/8</a:t>
            </a:fld>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7086600" y="6492874"/>
            <a:ext cx="2057400" cy="365125"/>
          </a:xfrm>
          <a:prstGeom prst="rect">
            <a:avLst/>
          </a:prstGeom>
        </p:spPr>
        <p:txBody>
          <a:bodyPr vert="horz" lIns="91440" tIns="45720" rIns="91440" bIns="45720" rtlCol="0" anchor="ctr"/>
          <a:lstStyle>
            <a:lvl1pPr algn="r">
              <a:defRPr sz="1050">
                <a:solidFill>
                  <a:schemeClr val="tx1">
                    <a:lumMod val="85000"/>
                    <a:lumOff val="15000"/>
                  </a:schemeClr>
                </a:solidFill>
              </a:defRPr>
            </a:lvl1p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739526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228600" y="2855057"/>
            <a:ext cx="8686800" cy="1147886"/>
          </a:xfrm>
        </p:spPr>
        <p:txBody>
          <a:bodyPr anchor="t" anchorCtr="1">
            <a:normAutofit/>
          </a:bodyPr>
          <a:lstStyle/>
          <a:p>
            <a:pPr>
              <a:lnSpc>
                <a:spcPct val="150000"/>
              </a:lnSpc>
            </a:pPr>
            <a:r>
              <a:rPr lang="ja-JP" altLang="en-US" sz="4000" dirty="0">
                <a:latin typeface="BIZ UDゴシック" panose="020B0400000000000000" pitchFamily="49" charset="-128"/>
                <a:ea typeface="BIZ UDゴシック" panose="020B0400000000000000" pitchFamily="49" charset="-128"/>
              </a:rPr>
              <a:t>国際社会、国、東京都の動向</a:t>
            </a:r>
            <a:endParaRPr kumimoji="1" lang="ja-JP" altLang="en-US" sz="4000" dirty="0">
              <a:solidFill>
                <a:schemeClr val="tx1">
                  <a:lumMod val="85000"/>
                  <a:lumOff val="15000"/>
                </a:schemeClr>
              </a:solidFill>
              <a:latin typeface="BIZ UDゴシック" panose="020B0400000000000000" pitchFamily="49" charset="-128"/>
              <a:ea typeface="BIZ UDゴシック" panose="020B0400000000000000" pitchFamily="49" charset="-128"/>
            </a:endParaRPr>
          </a:p>
        </p:txBody>
      </p:sp>
      <p:sp>
        <p:nvSpPr>
          <p:cNvPr id="1109" name="正方形/長方形 3"/>
          <p:cNvSpPr/>
          <p:nvPr/>
        </p:nvSpPr>
        <p:spPr>
          <a:xfrm>
            <a:off x="0" y="1"/>
            <a:ext cx="9144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8"/>
            <a:ext cx="9144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36C6CC38-BC9F-BE88-4A5A-A352F671A387}"/>
              </a:ext>
            </a:extLst>
          </p:cNvPr>
          <p:cNvSpPr txBox="1"/>
          <p:nvPr/>
        </p:nvSpPr>
        <p:spPr>
          <a:xfrm>
            <a:off x="7672252" y="1093297"/>
            <a:ext cx="1036320" cy="369332"/>
          </a:xfrm>
          <a:prstGeom prst="rect">
            <a:avLst/>
          </a:prstGeom>
          <a:noFill/>
          <a:ln>
            <a:solidFill>
              <a:schemeClr val="tx1"/>
            </a:solidFill>
          </a:ln>
        </p:spPr>
        <p:txBody>
          <a:bodyPr wrap="square" rtlCol="0">
            <a:spAutoFit/>
          </a:bodyPr>
          <a:lstStyle/>
          <a:p>
            <a:pPr algn="ctr"/>
            <a:r>
              <a:rPr kumimoji="1" lang="ja-JP" altLang="en-US">
                <a:latin typeface="BIZ UDゴシック" panose="020B0400000000000000" pitchFamily="49" charset="-128"/>
                <a:ea typeface="BIZ UDゴシック" panose="020B0400000000000000" pitchFamily="49" charset="-128"/>
              </a:rPr>
              <a:t>資料４</a:t>
            </a:r>
            <a:endParaRPr kumimoji="1" lang="ja-JP" altLang="en-US"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34203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lang="ja-JP" altLang="en-US" dirty="0"/>
              <a:t>東京都</a:t>
            </a:r>
            <a:r>
              <a:rPr kumimoji="1" lang="ja-JP" altLang="en-US" dirty="0"/>
              <a:t>の現状</a:t>
            </a:r>
          </a:p>
        </p:txBody>
      </p:sp>
      <p:sp>
        <p:nvSpPr>
          <p:cNvPr id="1137" name="テキスト ボックス 10"/>
          <p:cNvSpPr txBox="1"/>
          <p:nvPr/>
        </p:nvSpPr>
        <p:spPr>
          <a:xfrm>
            <a:off x="4585188" y="5404117"/>
            <a:ext cx="4209137" cy="230832"/>
          </a:xfrm>
          <a:prstGeom prst="rect">
            <a:avLst/>
          </a:prstGeom>
          <a:noFill/>
        </p:spPr>
        <p:txBody>
          <a:bodyPr wrap="square" rtlCol="0">
            <a:spAutoFit/>
          </a:bodyPr>
          <a:lstStyle/>
          <a:p>
            <a:pPr algn="r"/>
            <a:r>
              <a:rPr kumimoji="1" lang="ja-JP" altLang="en-US" sz="900" dirty="0"/>
              <a:t>東京都</a:t>
            </a:r>
            <a:r>
              <a:rPr kumimoji="1" lang="en-US" altLang="ja-JP" sz="900" dirty="0"/>
              <a:t>HP</a:t>
            </a:r>
            <a:r>
              <a:rPr kumimoji="1" lang="ja-JP" altLang="en-US" sz="900" dirty="0"/>
              <a:t>より抜粋</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9</a:t>
            </a:fld>
            <a:endParaRPr kumimoji="1" lang="ja-JP" altLang="en-US" dirty="0"/>
          </a:p>
        </p:txBody>
      </p:sp>
      <p:sp>
        <p:nvSpPr>
          <p:cNvPr id="3" name="テキスト ボックス 12">
            <a:extLst>
              <a:ext uri="{FF2B5EF4-FFF2-40B4-BE49-F238E27FC236}">
                <a16:creationId xmlns:a16="http://schemas.microsoft.com/office/drawing/2014/main" id="{875355C9-A8B3-3D85-74FB-0FE17A031D70}"/>
              </a:ext>
            </a:extLst>
          </p:cNvPr>
          <p:cNvSpPr txBox="1"/>
          <p:nvPr/>
        </p:nvSpPr>
        <p:spPr>
          <a:xfrm>
            <a:off x="164592" y="934385"/>
            <a:ext cx="8796528" cy="338554"/>
          </a:xfrm>
          <a:prstGeom prst="rect">
            <a:avLst/>
          </a:prstGeom>
          <a:noFill/>
          <a:ln>
            <a:solidFill>
              <a:schemeClr val="tx1">
                <a:lumMod val="85000"/>
                <a:lumOff val="15000"/>
              </a:schemeClr>
            </a:solidFill>
            <a:prstDash val="sysDot"/>
          </a:ln>
        </p:spPr>
        <p:txBody>
          <a:bodyPr wrap="square" rtlCol="0">
            <a:spAutoFit/>
          </a:bodyPr>
          <a:lstStyle/>
          <a:p>
            <a:pPr algn="ctr">
              <a:spcBef>
                <a:spcPts val="200"/>
              </a:spcBef>
            </a:pPr>
            <a:r>
              <a:rPr kumimoji="1" lang="ja-JP" altLang="en-US" sz="1600" dirty="0"/>
              <a:t>東京都における総二酸化炭素排出量（部門別）の推移</a:t>
            </a:r>
            <a:endParaRPr kumimoji="1" lang="en-US" altLang="ja-JP" sz="1600" dirty="0"/>
          </a:p>
        </p:txBody>
      </p:sp>
      <p:pic>
        <p:nvPicPr>
          <p:cNvPr id="7" name="図 6" descr="グラフ, 棒グラフ&#10;&#10;自動的に生成された説明">
            <a:extLst>
              <a:ext uri="{FF2B5EF4-FFF2-40B4-BE49-F238E27FC236}">
                <a16:creationId xmlns:a16="http://schemas.microsoft.com/office/drawing/2014/main" id="{2023490A-32C7-CEB6-22BE-5E0DA8BD0D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390" y="1440058"/>
            <a:ext cx="8717265" cy="3716733"/>
          </a:xfrm>
          <a:prstGeom prst="rect">
            <a:avLst/>
          </a:prstGeom>
        </p:spPr>
      </p:pic>
    </p:spTree>
    <p:extLst>
      <p:ext uri="{BB962C8B-B14F-4D97-AF65-F5344CB8AC3E}">
        <p14:creationId xmlns:p14="http://schemas.microsoft.com/office/powerpoint/2010/main" val="2427296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fontScale="90000"/>
          </a:bodyPr>
          <a:lstStyle/>
          <a:p>
            <a:r>
              <a:rPr lang="ja-JP" altLang="en-US" dirty="0"/>
              <a:t>東京都が目指す都市の姿と主な</a:t>
            </a:r>
            <a:r>
              <a:rPr lang="en-US" altLang="ja-JP" dirty="0"/>
              <a:t>2030</a:t>
            </a:r>
            <a:r>
              <a:rPr lang="ja-JP" altLang="en-US" dirty="0"/>
              <a:t>年目標</a:t>
            </a:r>
            <a:endParaRPr kumimoji="1" lang="ja-JP" altLang="en-US" dirty="0"/>
          </a:p>
        </p:txBody>
      </p:sp>
      <p:sp>
        <p:nvSpPr>
          <p:cNvPr id="1137" name="テキスト ボックス 10"/>
          <p:cNvSpPr txBox="1"/>
          <p:nvPr/>
        </p:nvSpPr>
        <p:spPr>
          <a:xfrm>
            <a:off x="3731748" y="6627167"/>
            <a:ext cx="4209137" cy="230832"/>
          </a:xfrm>
          <a:prstGeom prst="rect">
            <a:avLst/>
          </a:prstGeom>
          <a:noFill/>
        </p:spPr>
        <p:txBody>
          <a:bodyPr wrap="square" rtlCol="0">
            <a:spAutoFit/>
          </a:bodyPr>
          <a:lstStyle/>
          <a:p>
            <a:pPr algn="r"/>
            <a:r>
              <a:rPr kumimoji="1" lang="ja-JP" altLang="en-US" sz="900" dirty="0"/>
              <a:t>東京都</a:t>
            </a:r>
            <a:r>
              <a:rPr kumimoji="1" lang="en-US" altLang="ja-JP" sz="900" dirty="0"/>
              <a:t>HP</a:t>
            </a:r>
            <a:r>
              <a:rPr kumimoji="1" lang="ja-JP" altLang="en-US" sz="900" dirty="0"/>
              <a:t>より抜粋</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10</a:t>
            </a:fld>
            <a:endParaRPr kumimoji="1" lang="ja-JP" altLang="en-US" dirty="0"/>
          </a:p>
        </p:txBody>
      </p:sp>
      <p:pic>
        <p:nvPicPr>
          <p:cNvPr id="4" name="図 3">
            <a:extLst>
              <a:ext uri="{FF2B5EF4-FFF2-40B4-BE49-F238E27FC236}">
                <a16:creationId xmlns:a16="http://schemas.microsoft.com/office/drawing/2014/main" id="{C7ED776C-114F-813C-4C8B-92F66177E069}"/>
              </a:ext>
            </a:extLst>
          </p:cNvPr>
          <p:cNvPicPr>
            <a:picLocks noChangeAspect="1"/>
          </p:cNvPicPr>
          <p:nvPr/>
        </p:nvPicPr>
        <p:blipFill rotWithShape="1">
          <a:blip r:embed="rId2"/>
          <a:srcRect t="10393"/>
          <a:stretch/>
        </p:blipFill>
        <p:spPr>
          <a:xfrm>
            <a:off x="2233256" y="856991"/>
            <a:ext cx="4677489" cy="6006473"/>
          </a:xfrm>
          <a:prstGeom prst="rect">
            <a:avLst/>
          </a:prstGeom>
        </p:spPr>
      </p:pic>
    </p:spTree>
    <p:extLst>
      <p:ext uri="{BB962C8B-B14F-4D97-AF65-F5344CB8AC3E}">
        <p14:creationId xmlns:p14="http://schemas.microsoft.com/office/powerpoint/2010/main" val="2042755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685800" y="2794913"/>
            <a:ext cx="7772400" cy="1268174"/>
          </a:xfrm>
        </p:spPr>
        <p:txBody>
          <a:bodyPr anchor="ctr" anchorCtr="1">
            <a:normAutofit/>
          </a:bodyPr>
          <a:lstStyle/>
          <a:p>
            <a:pPr>
              <a:lnSpc>
                <a:spcPct val="150000"/>
              </a:lnSpc>
            </a:pPr>
            <a:r>
              <a:rPr kumimoji="1" lang="ja-JP" altLang="en-US" sz="4000" dirty="0">
                <a:solidFill>
                  <a:schemeClr val="tx1">
                    <a:lumMod val="85000"/>
                    <a:lumOff val="15000"/>
                  </a:schemeClr>
                </a:solidFill>
                <a:latin typeface="BIZ UDゴシック" panose="020B0400000000000000" pitchFamily="49" charset="-128"/>
                <a:ea typeface="BIZ UDゴシック" panose="020B0400000000000000" pitchFamily="49" charset="-128"/>
              </a:rPr>
              <a:t>気候変動</a:t>
            </a:r>
            <a:r>
              <a:rPr kumimoji="1" lang="ja-JP" altLang="en-US" sz="4000" dirty="0">
                <a:solidFill>
                  <a:srgbClr val="FF0000"/>
                </a:solidFill>
                <a:latin typeface="BIZ UDゴシック" panose="020B0400000000000000" pitchFamily="49" charset="-128"/>
                <a:ea typeface="BIZ UDゴシック" panose="020B0400000000000000" pitchFamily="49" charset="-128"/>
              </a:rPr>
              <a:t>適応</a:t>
            </a:r>
            <a:r>
              <a:rPr kumimoji="1" lang="ja-JP" altLang="en-US" sz="4000" dirty="0">
                <a:solidFill>
                  <a:schemeClr val="tx1">
                    <a:lumMod val="85000"/>
                    <a:lumOff val="15000"/>
                  </a:schemeClr>
                </a:solidFill>
                <a:latin typeface="BIZ UDゴシック" panose="020B0400000000000000" pitchFamily="49" charset="-128"/>
                <a:ea typeface="BIZ UDゴシック" panose="020B0400000000000000" pitchFamily="49" charset="-128"/>
              </a:rPr>
              <a:t>策</a:t>
            </a:r>
          </a:p>
        </p:txBody>
      </p:sp>
      <p:sp>
        <p:nvSpPr>
          <p:cNvPr id="1109" name="正方形/長方形 3"/>
          <p:cNvSpPr/>
          <p:nvPr/>
        </p:nvSpPr>
        <p:spPr>
          <a:xfrm>
            <a:off x="0" y="1"/>
            <a:ext cx="9144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8"/>
            <a:ext cx="9144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23444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lang="ja-JP" altLang="en-US" dirty="0"/>
              <a:t>適応への取り組み</a:t>
            </a:r>
          </a:p>
        </p:txBody>
      </p:sp>
      <p:sp>
        <p:nvSpPr>
          <p:cNvPr id="1137" name="テキスト ボックス 10"/>
          <p:cNvSpPr txBox="1"/>
          <p:nvPr/>
        </p:nvSpPr>
        <p:spPr>
          <a:xfrm>
            <a:off x="4562856" y="6014950"/>
            <a:ext cx="4209137" cy="230832"/>
          </a:xfrm>
          <a:prstGeom prst="rect">
            <a:avLst/>
          </a:prstGeom>
          <a:noFill/>
        </p:spPr>
        <p:txBody>
          <a:bodyPr wrap="square" rtlCol="0">
            <a:spAutoFit/>
          </a:bodyPr>
          <a:lstStyle/>
          <a:p>
            <a:pPr algn="r"/>
            <a:r>
              <a:rPr kumimoji="1" lang="ja-JP" altLang="en-US" sz="900" dirty="0"/>
              <a:t>気候変動適応情報プラットフォーム</a:t>
            </a:r>
            <a:r>
              <a:rPr kumimoji="1" lang="en-US" altLang="ja-JP" sz="900" dirty="0"/>
              <a:t>HP</a:t>
            </a:r>
            <a:r>
              <a:rPr kumimoji="1" lang="ja-JP" altLang="en-US" sz="900" dirty="0"/>
              <a:t>より抜粋</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12</a:t>
            </a:fld>
            <a:endParaRPr kumimoji="1" lang="ja-JP" altLang="en-US" dirty="0"/>
          </a:p>
        </p:txBody>
      </p:sp>
      <p:sp>
        <p:nvSpPr>
          <p:cNvPr id="2" name="テキスト ボックス 1">
            <a:extLst>
              <a:ext uri="{FF2B5EF4-FFF2-40B4-BE49-F238E27FC236}">
                <a16:creationId xmlns:a16="http://schemas.microsoft.com/office/drawing/2014/main" id="{E618E242-9CD7-E8EE-35A1-C6FD4D9C9D2F}"/>
              </a:ext>
            </a:extLst>
          </p:cNvPr>
          <p:cNvSpPr txBox="1"/>
          <p:nvPr/>
        </p:nvSpPr>
        <p:spPr>
          <a:xfrm>
            <a:off x="0" y="966545"/>
            <a:ext cx="9144000" cy="4801314"/>
          </a:xfrm>
          <a:prstGeom prst="rect">
            <a:avLst/>
          </a:prstGeom>
          <a:noFill/>
        </p:spPr>
        <p:txBody>
          <a:bodyPr wrap="square" rtlCol="0" anchor="t" anchorCtr="0">
            <a:spAutoFit/>
          </a:bodyPr>
          <a:lstStyle/>
          <a:p>
            <a:r>
              <a:rPr kumimoji="1" lang="ja-JP" altLang="en-US" dirty="0">
                <a:latin typeface="BIZ UDゴシック" panose="020B0400000000000000" pitchFamily="49" charset="-128"/>
                <a:ea typeface="BIZ UDゴシック" panose="020B0400000000000000" pitchFamily="49" charset="-128"/>
              </a:rPr>
              <a:t>　持続可能な開発目標（</a:t>
            </a:r>
            <a:r>
              <a:rPr kumimoji="1" lang="en-US" altLang="ja-JP" dirty="0">
                <a:latin typeface="BIZ UDゴシック" panose="020B0400000000000000" pitchFamily="49" charset="-128"/>
                <a:ea typeface="BIZ UDゴシック" panose="020B0400000000000000" pitchFamily="49" charset="-128"/>
              </a:rPr>
              <a:t>SDGs</a:t>
            </a:r>
            <a:r>
              <a:rPr kumimoji="1" lang="ja-JP" altLang="en-US" dirty="0">
                <a:latin typeface="BIZ UDゴシック" panose="020B0400000000000000" pitchFamily="49" charset="-128"/>
                <a:ea typeface="BIZ UDゴシック" panose="020B0400000000000000" pitchFamily="49" charset="-128"/>
              </a:rPr>
              <a:t>）のゴール</a:t>
            </a:r>
            <a:r>
              <a:rPr kumimoji="1" lang="en-US" altLang="ja-JP" dirty="0">
                <a:latin typeface="BIZ UDゴシック" panose="020B0400000000000000" pitchFamily="49" charset="-128"/>
                <a:ea typeface="BIZ UDゴシック" panose="020B0400000000000000" pitchFamily="49" charset="-128"/>
              </a:rPr>
              <a:t>13</a:t>
            </a:r>
            <a:r>
              <a:rPr kumimoji="1" lang="ja-JP" altLang="en-US" dirty="0">
                <a:latin typeface="BIZ UDゴシック" panose="020B0400000000000000" pitchFamily="49" charset="-128"/>
                <a:ea typeface="BIZ UDゴシック" panose="020B0400000000000000" pitchFamily="49" charset="-128"/>
              </a:rPr>
              <a:t>では、「気候変動に具体的な対策を」が定められており、その中のさらに細分化された目標として、「</a:t>
            </a:r>
            <a:r>
              <a:rPr kumimoji="1" lang="en-US" altLang="ja-JP" dirty="0">
                <a:latin typeface="BIZ UDゴシック" panose="020B0400000000000000" pitchFamily="49" charset="-128"/>
                <a:ea typeface="BIZ UDゴシック" panose="020B0400000000000000" pitchFamily="49" charset="-128"/>
              </a:rPr>
              <a:t>13.1 </a:t>
            </a:r>
            <a:r>
              <a:rPr kumimoji="1" lang="ja-JP" altLang="en-US" dirty="0">
                <a:latin typeface="BIZ UDゴシック" panose="020B0400000000000000" pitchFamily="49" charset="-128"/>
                <a:ea typeface="BIZ UDゴシック" panose="020B0400000000000000" pitchFamily="49" charset="-128"/>
              </a:rPr>
              <a:t>気候関連災害に対する強靱性（レジリエンス）及び適応の能力を強化」を設定しています。</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a:t>
            </a:r>
            <a:r>
              <a:rPr kumimoji="1" lang="en-US" altLang="ja-JP" dirty="0">
                <a:latin typeface="BIZ UDゴシック" panose="020B0400000000000000" pitchFamily="49" charset="-128"/>
                <a:ea typeface="BIZ UDゴシック" panose="020B0400000000000000" pitchFamily="49" charset="-128"/>
              </a:rPr>
              <a:t>GHG</a:t>
            </a:r>
            <a:r>
              <a:rPr kumimoji="1" lang="ja-JP" altLang="en-US" dirty="0">
                <a:latin typeface="BIZ UDゴシック" panose="020B0400000000000000" pitchFamily="49" charset="-128"/>
                <a:ea typeface="BIZ UDゴシック" panose="020B0400000000000000" pitchFamily="49" charset="-128"/>
              </a:rPr>
              <a:t>を削減して「世界の平均気温の上昇を</a:t>
            </a:r>
            <a:r>
              <a:rPr kumimoji="1" lang="en-US" altLang="ja-JP" dirty="0">
                <a:latin typeface="BIZ UDゴシック" panose="020B0400000000000000" pitchFamily="49" charset="-128"/>
                <a:ea typeface="BIZ UDゴシック" panose="020B0400000000000000" pitchFamily="49" charset="-128"/>
              </a:rPr>
              <a:t>1.5 ℃</a:t>
            </a:r>
            <a:r>
              <a:rPr kumimoji="1" lang="ja-JP" altLang="en-US" dirty="0">
                <a:latin typeface="BIZ UDゴシック" panose="020B0400000000000000" pitchFamily="49" charset="-128"/>
                <a:ea typeface="BIZ UDゴシック" panose="020B0400000000000000" pitchFamily="49" charset="-128"/>
              </a:rPr>
              <a:t>に抑える」という目標が明確になっている緩和と異なり、適応には世界共通の明確な目標が定められていません。これは、気候変動の影響が地域の地理的、経済的、社会的な条件などによってさまざまな形で顕在化することから、取るべき対策も国ごとに異なるためです。</a:t>
            </a:r>
            <a:endParaRPr kumimoji="1" lang="en-US" altLang="ja-JP" dirty="0">
              <a:latin typeface="BIZ UDゴシック" panose="020B0400000000000000" pitchFamily="49" charset="-128"/>
              <a:ea typeface="BIZ UDゴシック" panose="020B0400000000000000" pitchFamily="49" charset="-128"/>
            </a:endParaRPr>
          </a:p>
          <a:p>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このため日本では、国全体が気候変動の影響を回避し低減することを目的として「気候変動適応法」を</a:t>
            </a:r>
            <a:r>
              <a:rPr kumimoji="1" lang="en-US" altLang="ja-JP" dirty="0">
                <a:latin typeface="BIZ UDゴシック" panose="020B0400000000000000" pitchFamily="49" charset="-128"/>
                <a:ea typeface="BIZ UDゴシック" panose="020B0400000000000000" pitchFamily="49" charset="-128"/>
              </a:rPr>
              <a:t>2018</a:t>
            </a:r>
            <a:r>
              <a:rPr kumimoji="1" lang="ja-JP" altLang="en-US" dirty="0">
                <a:latin typeface="BIZ UDゴシック" panose="020B0400000000000000" pitchFamily="49" charset="-128"/>
                <a:ea typeface="BIZ UDゴシック" panose="020B0400000000000000" pitchFamily="49" charset="-128"/>
              </a:rPr>
              <a:t>年に制定しました。気候変動適応法では、各地域が自然や社会経済の状況に合わせて適応策を実施することが盛り込まれています。</a:t>
            </a:r>
          </a:p>
          <a:p>
            <a:r>
              <a:rPr kumimoji="1" lang="ja-JP" altLang="en-US" dirty="0">
                <a:latin typeface="BIZ UDゴシック" panose="020B0400000000000000" pitchFamily="49" charset="-128"/>
                <a:ea typeface="BIZ UDゴシック" panose="020B0400000000000000" pitchFamily="49" charset="-128"/>
              </a:rPr>
              <a:t>　</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東京都においても他の自治体と同様に、将来の気候変動の影響に備えるため、気候変動適応法に従って地域気候変動適応計画を策定しています。</a:t>
            </a:r>
            <a:endParaRPr kumimoji="1" lang="en-US" altLang="ja-JP" dirty="0">
              <a:latin typeface="BIZ UDゴシック" panose="020B0400000000000000" pitchFamily="49" charset="-128"/>
              <a:ea typeface="BIZ UDゴシック" panose="020B0400000000000000" pitchFamily="49" charset="-128"/>
            </a:endParaRPr>
          </a:p>
          <a:p>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気候変動の影響は私達の社会に深刻な影響を及ぼすため、日本でも緩和と適応の両輪で気候変動の課題に社会全体で取り組むことが今求められています。</a:t>
            </a:r>
          </a:p>
        </p:txBody>
      </p:sp>
    </p:spTree>
    <p:extLst>
      <p:ext uri="{BB962C8B-B14F-4D97-AF65-F5344CB8AC3E}">
        <p14:creationId xmlns:p14="http://schemas.microsoft.com/office/powerpoint/2010/main" val="387570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685800" y="2794913"/>
            <a:ext cx="7772400" cy="1268174"/>
          </a:xfrm>
        </p:spPr>
        <p:txBody>
          <a:bodyPr anchor="ctr" anchorCtr="1">
            <a:normAutofit/>
          </a:bodyPr>
          <a:lstStyle/>
          <a:p>
            <a:pPr>
              <a:lnSpc>
                <a:spcPct val="150000"/>
              </a:lnSpc>
            </a:pPr>
            <a:r>
              <a:rPr kumimoji="1" lang="ja-JP" altLang="en-US" sz="4000" dirty="0">
                <a:solidFill>
                  <a:schemeClr val="tx1">
                    <a:lumMod val="85000"/>
                    <a:lumOff val="15000"/>
                  </a:schemeClr>
                </a:solidFill>
                <a:latin typeface="BIZ UDゴシック" panose="020B0400000000000000" pitchFamily="49" charset="-128"/>
                <a:ea typeface="BIZ UDゴシック" panose="020B0400000000000000" pitchFamily="49" charset="-128"/>
              </a:rPr>
              <a:t>気候変動</a:t>
            </a:r>
            <a:r>
              <a:rPr kumimoji="1" lang="ja-JP" altLang="en-US" sz="4000" dirty="0">
                <a:solidFill>
                  <a:srgbClr val="FF0000"/>
                </a:solidFill>
                <a:latin typeface="BIZ UDゴシック" panose="020B0400000000000000" pitchFamily="49" charset="-128"/>
                <a:ea typeface="BIZ UDゴシック" panose="020B0400000000000000" pitchFamily="49" charset="-128"/>
              </a:rPr>
              <a:t>緩和</a:t>
            </a:r>
            <a:r>
              <a:rPr kumimoji="1" lang="ja-JP" altLang="en-US" sz="4000" dirty="0">
                <a:solidFill>
                  <a:schemeClr val="tx1">
                    <a:lumMod val="85000"/>
                    <a:lumOff val="15000"/>
                  </a:schemeClr>
                </a:solidFill>
                <a:latin typeface="BIZ UDゴシック" panose="020B0400000000000000" pitchFamily="49" charset="-128"/>
                <a:ea typeface="BIZ UDゴシック" panose="020B0400000000000000" pitchFamily="49" charset="-128"/>
              </a:rPr>
              <a:t>策</a:t>
            </a:r>
          </a:p>
        </p:txBody>
      </p:sp>
      <p:sp>
        <p:nvSpPr>
          <p:cNvPr id="1109" name="正方形/長方形 3"/>
          <p:cNvSpPr/>
          <p:nvPr/>
        </p:nvSpPr>
        <p:spPr>
          <a:xfrm>
            <a:off x="0" y="1"/>
            <a:ext cx="9144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8"/>
            <a:ext cx="9144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88945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t>国際社会の動き</a:t>
            </a:r>
          </a:p>
        </p:txBody>
      </p:sp>
      <p:sp>
        <p:nvSpPr>
          <p:cNvPr id="1137" name="テキスト ボックス 10"/>
          <p:cNvSpPr txBox="1"/>
          <p:nvPr/>
        </p:nvSpPr>
        <p:spPr>
          <a:xfrm>
            <a:off x="4751672" y="6262042"/>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38" name="テキスト ボックス 11"/>
          <p:cNvSpPr txBox="1"/>
          <p:nvPr/>
        </p:nvSpPr>
        <p:spPr>
          <a:xfrm>
            <a:off x="183191" y="1576113"/>
            <a:ext cx="2166604" cy="1102866"/>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2015</a:t>
            </a:r>
            <a:r>
              <a:rPr kumimoji="1" lang="ja-JP" altLang="en-US" sz="2000" dirty="0">
                <a:latin typeface="BIZ UDゴシック" panose="020B0400000000000000" pitchFamily="49" charset="-128"/>
                <a:ea typeface="BIZ UDゴシック" panose="020B0400000000000000" pitchFamily="49" charset="-128"/>
              </a:rPr>
              <a:t>年（</a:t>
            </a:r>
            <a:r>
              <a:rPr kumimoji="1" lang="en-US" altLang="ja-JP" sz="2000" dirty="0">
                <a:latin typeface="BIZ UDゴシック" panose="020B0400000000000000" pitchFamily="49" charset="-128"/>
                <a:ea typeface="BIZ UDゴシック" panose="020B0400000000000000" pitchFamily="49" charset="-128"/>
              </a:rPr>
              <a:t>COP21</a:t>
            </a:r>
            <a:r>
              <a:rPr kumimoji="1" lang="ja-JP" altLang="en-US" sz="2000" dirty="0">
                <a:latin typeface="BIZ UDゴシック" panose="020B0400000000000000" pitchFamily="49" charset="-128"/>
                <a:ea typeface="BIZ UDゴシック" panose="020B0400000000000000" pitchFamily="49" charset="-128"/>
              </a:rPr>
              <a:t>）</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2</a:t>
            </a:fld>
            <a:endParaRPr kumimoji="1" lang="ja-JP" altLang="en-US" dirty="0"/>
          </a:p>
        </p:txBody>
      </p:sp>
      <p:sp>
        <p:nvSpPr>
          <p:cNvPr id="2" name="テキスト ボックス 12">
            <a:extLst>
              <a:ext uri="{FF2B5EF4-FFF2-40B4-BE49-F238E27FC236}">
                <a16:creationId xmlns:a16="http://schemas.microsoft.com/office/drawing/2014/main" id="{F8171B2B-4538-4621-63C1-707445F5557B}"/>
              </a:ext>
            </a:extLst>
          </p:cNvPr>
          <p:cNvSpPr txBox="1"/>
          <p:nvPr/>
        </p:nvSpPr>
        <p:spPr>
          <a:xfrm>
            <a:off x="2594344" y="1575182"/>
            <a:ext cx="6366465" cy="1102866"/>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世界的な平均気温上昇を産業革命以前に比べて２℃より十分低く保つとともに、</a:t>
            </a:r>
            <a:r>
              <a:rPr kumimoji="1" lang="en-US" altLang="ja-JP" sz="1600" dirty="0">
                <a:latin typeface="BIZ UDゴシック" panose="020B0400000000000000" pitchFamily="49" charset="-128"/>
                <a:ea typeface="BIZ UDゴシック" panose="020B0400000000000000" pitchFamily="49" charset="-128"/>
              </a:rPr>
              <a:t>1.5℃</a:t>
            </a:r>
            <a:r>
              <a:rPr kumimoji="1" lang="ja-JP" altLang="en-US" sz="1600" dirty="0">
                <a:latin typeface="BIZ UDゴシック" panose="020B0400000000000000" pitchFamily="49" charset="-128"/>
                <a:ea typeface="BIZ UDゴシック" panose="020B0400000000000000" pitchFamily="49" charset="-128"/>
              </a:rPr>
              <a:t>に抑える努力を追求すること、そのために今世紀後半に温室効果ガスの人為的な発生源による排出量と吸収源による除去量との間の均衡を達成すること等を定めた（パリ協定）。</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3" name="テキスト ボックス 11">
            <a:extLst>
              <a:ext uri="{FF2B5EF4-FFF2-40B4-BE49-F238E27FC236}">
                <a16:creationId xmlns:a16="http://schemas.microsoft.com/office/drawing/2014/main" id="{49E64401-8530-DDA6-2CFA-7A6E24AFA61A}"/>
              </a:ext>
            </a:extLst>
          </p:cNvPr>
          <p:cNvSpPr txBox="1"/>
          <p:nvPr/>
        </p:nvSpPr>
        <p:spPr>
          <a:xfrm>
            <a:off x="183191" y="4355121"/>
            <a:ext cx="2166604" cy="1841530"/>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2023</a:t>
            </a:r>
            <a:r>
              <a:rPr kumimoji="1" lang="ja-JP" altLang="en-US" sz="2000" dirty="0">
                <a:latin typeface="BIZ UDゴシック" panose="020B0400000000000000" pitchFamily="49" charset="-128"/>
                <a:ea typeface="BIZ UDゴシック" panose="020B0400000000000000" pitchFamily="49" charset="-128"/>
              </a:rPr>
              <a:t>年（</a:t>
            </a:r>
            <a:r>
              <a:rPr kumimoji="1" lang="en-US" altLang="ja-JP" sz="2000" dirty="0">
                <a:latin typeface="BIZ UDゴシック" panose="020B0400000000000000" pitchFamily="49" charset="-128"/>
                <a:ea typeface="BIZ UDゴシック" panose="020B0400000000000000" pitchFamily="49" charset="-128"/>
              </a:rPr>
              <a:t>COP28</a:t>
            </a:r>
            <a:r>
              <a:rPr kumimoji="1" lang="ja-JP" altLang="en-US" sz="2000" dirty="0">
                <a:latin typeface="BIZ UDゴシック" panose="020B0400000000000000" pitchFamily="49" charset="-128"/>
                <a:ea typeface="BIZ UDゴシック" panose="020B0400000000000000" pitchFamily="49" charset="-128"/>
              </a:rPr>
              <a:t>）</a:t>
            </a:r>
          </a:p>
        </p:txBody>
      </p:sp>
      <p:sp>
        <p:nvSpPr>
          <p:cNvPr id="4" name="テキスト ボックス 12">
            <a:extLst>
              <a:ext uri="{FF2B5EF4-FFF2-40B4-BE49-F238E27FC236}">
                <a16:creationId xmlns:a16="http://schemas.microsoft.com/office/drawing/2014/main" id="{EBEDED3F-921E-B6D2-6EB3-5F0F1880FB22}"/>
              </a:ext>
            </a:extLst>
          </p:cNvPr>
          <p:cNvSpPr txBox="1"/>
          <p:nvPr/>
        </p:nvSpPr>
        <p:spPr>
          <a:xfrm>
            <a:off x="2594344" y="4329710"/>
            <a:ext cx="6366465" cy="184153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全ての部門・全ての温室効果ガスを対象とした排出削減目標の策定、</a:t>
            </a:r>
            <a:r>
              <a:rPr kumimoji="1" lang="en-US" altLang="ja-JP" sz="1600" dirty="0">
                <a:latin typeface="BIZ UDゴシック" panose="020B0400000000000000" pitchFamily="49" charset="-128"/>
                <a:ea typeface="BIZ UDゴシック" panose="020B0400000000000000" pitchFamily="49" charset="-128"/>
              </a:rPr>
              <a:t>2030</a:t>
            </a:r>
            <a:r>
              <a:rPr kumimoji="1" lang="ja-JP" altLang="en-US" sz="1600" dirty="0">
                <a:latin typeface="BIZ UDゴシック" panose="020B0400000000000000" pitchFamily="49" charset="-128"/>
                <a:ea typeface="BIZ UDゴシック" panose="020B0400000000000000" pitchFamily="49" charset="-128"/>
              </a:rPr>
              <a:t>年までに世界全体での再生可能エネルギー発電容量を３倍及びエネルギー効率の改善率を世界平均で２倍とすること、排出削減対策が講じられていない石炭火力発電のフェーズダウンの加速、エネルギーシステムにおける化石燃料からの移行、脱炭素・低炭素技術の促進、持続可能なライフスタイルと持続可能な消費・生産パターンへの移行などが決定された。</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183191" y="2965617"/>
            <a:ext cx="2166604" cy="1102866"/>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2021</a:t>
            </a:r>
            <a:r>
              <a:rPr kumimoji="1" lang="ja-JP" altLang="en-US" sz="2000" dirty="0">
                <a:latin typeface="BIZ UDゴシック" panose="020B0400000000000000" pitchFamily="49" charset="-128"/>
                <a:ea typeface="BIZ UDゴシック" panose="020B0400000000000000" pitchFamily="49" charset="-128"/>
              </a:rPr>
              <a:t>年（</a:t>
            </a:r>
            <a:r>
              <a:rPr kumimoji="1" lang="en-US" altLang="ja-JP" sz="2000" dirty="0">
                <a:latin typeface="BIZ UDゴシック" panose="020B0400000000000000" pitchFamily="49" charset="-128"/>
                <a:ea typeface="BIZ UDゴシック" panose="020B0400000000000000" pitchFamily="49" charset="-128"/>
              </a:rPr>
              <a:t>COP26</a:t>
            </a:r>
            <a:r>
              <a:rPr kumimoji="1" lang="ja-JP" altLang="en-US" sz="2000" dirty="0">
                <a:latin typeface="BIZ UDゴシック" panose="020B0400000000000000" pitchFamily="49" charset="-128"/>
                <a:ea typeface="BIZ UDゴシック" panose="020B0400000000000000" pitchFamily="49" charset="-128"/>
              </a:rPr>
              <a:t>）</a:t>
            </a:r>
          </a:p>
        </p:txBody>
      </p:sp>
      <p:sp>
        <p:nvSpPr>
          <p:cNvPr id="7" name="テキスト ボックス 12">
            <a:extLst>
              <a:ext uri="{FF2B5EF4-FFF2-40B4-BE49-F238E27FC236}">
                <a16:creationId xmlns:a16="http://schemas.microsoft.com/office/drawing/2014/main" id="{62DB3C00-6F1A-865A-7788-629C4E21DD67}"/>
              </a:ext>
            </a:extLst>
          </p:cNvPr>
          <p:cNvSpPr txBox="1"/>
          <p:nvPr/>
        </p:nvSpPr>
        <p:spPr>
          <a:xfrm>
            <a:off x="2594344" y="2991265"/>
            <a:ext cx="6366465" cy="1077218"/>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気候変動の影響は、</a:t>
            </a:r>
            <a:r>
              <a:rPr kumimoji="1" lang="en-US" altLang="ja-JP" sz="1600" dirty="0">
                <a:latin typeface="BIZ UDゴシック" panose="020B0400000000000000" pitchFamily="49" charset="-128"/>
                <a:ea typeface="BIZ UDゴシック" panose="020B0400000000000000" pitchFamily="49" charset="-128"/>
              </a:rPr>
              <a:t>1.5℃</a:t>
            </a:r>
            <a:r>
              <a:rPr kumimoji="1" lang="ja-JP" altLang="en-US" sz="1600" dirty="0">
                <a:latin typeface="BIZ UDゴシック" panose="020B0400000000000000" pitchFamily="49" charset="-128"/>
                <a:ea typeface="BIZ UDゴシック" panose="020B0400000000000000" pitchFamily="49" charset="-128"/>
              </a:rPr>
              <a:t>の気温上昇の方が２℃の気温上昇に比べてはるかに小さいことを認め世界の平均気温上昇を産業革命前に比べて</a:t>
            </a:r>
            <a:r>
              <a:rPr kumimoji="1" lang="en-US" altLang="ja-JP" sz="1600" dirty="0">
                <a:latin typeface="BIZ UDゴシック" panose="020B0400000000000000" pitchFamily="49" charset="-128"/>
                <a:ea typeface="BIZ UDゴシック" panose="020B0400000000000000" pitchFamily="49" charset="-128"/>
              </a:rPr>
              <a:t>1.5℃</a:t>
            </a:r>
            <a:r>
              <a:rPr kumimoji="1" lang="ja-JP" altLang="en-US" sz="1600" dirty="0">
                <a:latin typeface="BIZ UDゴシック" panose="020B0400000000000000" pitchFamily="49" charset="-128"/>
                <a:ea typeface="BIZ UDゴシック" panose="020B0400000000000000" pitchFamily="49" charset="-128"/>
              </a:rPr>
              <a:t>までに抑える努力をすることが明示される（グラスゴー気候合意）。</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6" name="タイトル 1">
            <a:extLst>
              <a:ext uri="{FF2B5EF4-FFF2-40B4-BE49-F238E27FC236}">
                <a16:creationId xmlns:a16="http://schemas.microsoft.com/office/drawing/2014/main" id="{B76A8199-7F06-0DC3-BED4-3087494D9AD8}"/>
              </a:ext>
            </a:extLst>
          </p:cNvPr>
          <p:cNvSpPr txBox="1">
            <a:spLocks/>
          </p:cNvSpPr>
          <p:nvPr/>
        </p:nvSpPr>
        <p:spPr>
          <a:xfrm>
            <a:off x="83312" y="795528"/>
            <a:ext cx="8796528" cy="7955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a:lstStyle>
          <a:p>
            <a:r>
              <a:rPr lang="zh-TW" altLang="en-US" sz="2400" dirty="0">
                <a:latin typeface="BIZ UDゴシック" panose="020B0400000000000000" pitchFamily="49" charset="-128"/>
                <a:ea typeface="BIZ UDゴシック" panose="020B0400000000000000" pitchFamily="49" charset="-128"/>
              </a:rPr>
              <a:t>国連気候変動枠組条約締約国会議</a:t>
            </a:r>
            <a:r>
              <a:rPr lang="ja-JP" altLang="en-US" sz="2400" dirty="0">
                <a:latin typeface="BIZ UDゴシック" panose="020B0400000000000000" pitchFamily="49" charset="-128"/>
                <a:ea typeface="BIZ UDゴシック" panose="020B0400000000000000" pitchFamily="49" charset="-128"/>
              </a:rPr>
              <a:t>（</a:t>
            </a:r>
            <a:r>
              <a:rPr lang="en-US" altLang="ja-JP" sz="2400" dirty="0">
                <a:latin typeface="BIZ UDゴシック" panose="020B0400000000000000" pitchFamily="49" charset="-128"/>
                <a:ea typeface="BIZ UDゴシック" panose="020B0400000000000000" pitchFamily="49" charset="-128"/>
              </a:rPr>
              <a:t>COP</a:t>
            </a:r>
            <a:r>
              <a:rPr lang="ja-JP" altLang="en-US" sz="2400" dirty="0">
                <a:latin typeface="BIZ UDゴシック" panose="020B0400000000000000" pitchFamily="49" charset="-128"/>
                <a:ea typeface="BIZ UDゴシック" panose="020B0400000000000000" pitchFamily="49" charset="-128"/>
              </a:rPr>
              <a:t>）</a:t>
            </a:r>
          </a:p>
        </p:txBody>
      </p:sp>
    </p:spTree>
    <p:extLst>
      <p:ext uri="{BB962C8B-B14F-4D97-AF65-F5344CB8AC3E}">
        <p14:creationId xmlns:p14="http://schemas.microsoft.com/office/powerpoint/2010/main" val="173241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t>カーボンニュートラル表明国数の拡大</a:t>
            </a:r>
          </a:p>
        </p:txBody>
      </p:sp>
      <p:sp>
        <p:nvSpPr>
          <p:cNvPr id="1137" name="テキスト ボックス 10"/>
          <p:cNvSpPr txBox="1"/>
          <p:nvPr/>
        </p:nvSpPr>
        <p:spPr>
          <a:xfrm>
            <a:off x="4446872" y="6444604"/>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3</a:t>
            </a:fld>
            <a:endParaRPr kumimoji="1" lang="ja-JP" altLang="en-US" dirty="0"/>
          </a:p>
        </p:txBody>
      </p:sp>
      <p:grpSp>
        <p:nvGrpSpPr>
          <p:cNvPr id="14" name="グループ化 13">
            <a:extLst>
              <a:ext uri="{FF2B5EF4-FFF2-40B4-BE49-F238E27FC236}">
                <a16:creationId xmlns:a16="http://schemas.microsoft.com/office/drawing/2014/main" id="{7B41704F-D406-C2B4-33AA-6E399B53B699}"/>
              </a:ext>
            </a:extLst>
          </p:cNvPr>
          <p:cNvGrpSpPr/>
          <p:nvPr/>
        </p:nvGrpSpPr>
        <p:grpSpPr>
          <a:xfrm>
            <a:off x="20097" y="795528"/>
            <a:ext cx="9103806" cy="5737726"/>
            <a:chOff x="273874" y="938475"/>
            <a:chExt cx="8687246" cy="5475187"/>
          </a:xfrm>
        </p:grpSpPr>
        <p:pic>
          <p:nvPicPr>
            <p:cNvPr id="12" name="図 11">
              <a:extLst>
                <a:ext uri="{FF2B5EF4-FFF2-40B4-BE49-F238E27FC236}">
                  <a16:creationId xmlns:a16="http://schemas.microsoft.com/office/drawing/2014/main" id="{91E39CE0-0495-0C9A-FA27-370A62709F47}"/>
                </a:ext>
              </a:extLst>
            </p:cNvPr>
            <p:cNvPicPr>
              <a:picLocks noChangeAspect="1"/>
            </p:cNvPicPr>
            <p:nvPr/>
          </p:nvPicPr>
          <p:blipFill rotWithShape="1">
            <a:blip r:embed="rId2"/>
            <a:srcRect t="9920"/>
            <a:stretch/>
          </p:blipFill>
          <p:spPr>
            <a:xfrm>
              <a:off x="273874" y="938475"/>
              <a:ext cx="8687246" cy="5411452"/>
            </a:xfrm>
            <a:prstGeom prst="rect">
              <a:avLst/>
            </a:prstGeom>
          </p:spPr>
        </p:pic>
        <p:sp>
          <p:nvSpPr>
            <p:cNvPr id="13" name="正方形/長方形 12">
              <a:extLst>
                <a:ext uri="{FF2B5EF4-FFF2-40B4-BE49-F238E27FC236}">
                  <a16:creationId xmlns:a16="http://schemas.microsoft.com/office/drawing/2014/main" id="{F9FCC9B4-A688-43AE-A1DA-3AE45EA46D4E}"/>
                </a:ext>
              </a:extLst>
            </p:cNvPr>
            <p:cNvSpPr/>
            <p:nvPr/>
          </p:nvSpPr>
          <p:spPr>
            <a:xfrm>
              <a:off x="8617712" y="6048537"/>
              <a:ext cx="343408"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433848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t>世界の主要国における政策</a:t>
            </a:r>
          </a:p>
        </p:txBody>
      </p:sp>
      <p:sp>
        <p:nvSpPr>
          <p:cNvPr id="1137" name="テキスト ボックス 10"/>
          <p:cNvSpPr txBox="1"/>
          <p:nvPr/>
        </p:nvSpPr>
        <p:spPr>
          <a:xfrm>
            <a:off x="4446872" y="6560020"/>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4</a:t>
            </a:fld>
            <a:endParaRPr kumimoji="1" lang="ja-JP" altLang="en-US" dirty="0"/>
          </a:p>
        </p:txBody>
      </p:sp>
      <p:sp>
        <p:nvSpPr>
          <p:cNvPr id="2" name="テキスト ボックス 11">
            <a:extLst>
              <a:ext uri="{FF2B5EF4-FFF2-40B4-BE49-F238E27FC236}">
                <a16:creationId xmlns:a16="http://schemas.microsoft.com/office/drawing/2014/main" id="{84E99BE5-71C2-773B-82D0-762F25A9B027}"/>
              </a:ext>
            </a:extLst>
          </p:cNvPr>
          <p:cNvSpPr txBox="1"/>
          <p:nvPr/>
        </p:nvSpPr>
        <p:spPr>
          <a:xfrm>
            <a:off x="183191" y="1542002"/>
            <a:ext cx="2166604" cy="1153231"/>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米国</a:t>
            </a:r>
          </a:p>
        </p:txBody>
      </p:sp>
      <p:sp>
        <p:nvSpPr>
          <p:cNvPr id="3" name="テキスト ボックス 12">
            <a:extLst>
              <a:ext uri="{FF2B5EF4-FFF2-40B4-BE49-F238E27FC236}">
                <a16:creationId xmlns:a16="http://schemas.microsoft.com/office/drawing/2014/main" id="{93981D4C-B354-99E9-ACDA-A2A5F23C72F2}"/>
              </a:ext>
            </a:extLst>
          </p:cNvPr>
          <p:cNvSpPr txBox="1"/>
          <p:nvPr/>
        </p:nvSpPr>
        <p:spPr>
          <a:xfrm>
            <a:off x="2594344" y="1541072"/>
            <a:ext cx="6366465" cy="1154162"/>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インフレ削減法（</a:t>
            </a:r>
            <a:r>
              <a:rPr kumimoji="1" lang="en-US" altLang="ja-JP" sz="1600" dirty="0">
                <a:latin typeface="BIZ UDゴシック" panose="020B0400000000000000" pitchFamily="49" charset="-128"/>
                <a:ea typeface="BIZ UDゴシック" panose="020B0400000000000000" pitchFamily="49" charset="-128"/>
              </a:rPr>
              <a:t>2022</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8</a:t>
            </a:r>
            <a:r>
              <a:rPr kumimoji="1" lang="ja-JP" altLang="en-US" sz="1600" dirty="0">
                <a:latin typeface="BIZ UDゴシック" panose="020B0400000000000000" pitchFamily="49" charset="-128"/>
                <a:ea typeface="BIZ UDゴシック" panose="020B0400000000000000" pitchFamily="49" charset="-128"/>
              </a:rPr>
              <a:t>月）：国による約</a:t>
            </a:r>
            <a:r>
              <a:rPr kumimoji="1" lang="en-US" altLang="ja-JP" sz="1600" dirty="0">
                <a:latin typeface="BIZ UDゴシック" panose="020B0400000000000000" pitchFamily="49" charset="-128"/>
                <a:ea typeface="BIZ UDゴシック" panose="020B0400000000000000" pitchFamily="49" charset="-128"/>
              </a:rPr>
              <a:t>50</a:t>
            </a:r>
            <a:r>
              <a:rPr kumimoji="1" lang="ja-JP" altLang="en-US" sz="1600" dirty="0">
                <a:latin typeface="BIZ UDゴシック" panose="020B0400000000000000" pitchFamily="49" charset="-128"/>
                <a:ea typeface="BIZ UDゴシック" panose="020B0400000000000000" pitchFamily="49" charset="-128"/>
              </a:rPr>
              <a:t>兆円の支援</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a:t>
            </a:r>
            <a:r>
              <a:rPr kumimoji="1" lang="en-US" altLang="ja-JP" sz="1600" dirty="0">
                <a:latin typeface="BIZ UDゴシック" panose="020B0400000000000000" pitchFamily="49" charset="-128"/>
                <a:ea typeface="BIZ UDゴシック" panose="020B0400000000000000" pitchFamily="49" charset="-128"/>
              </a:rPr>
              <a:t>10</a:t>
            </a:r>
            <a:r>
              <a:rPr kumimoji="1" lang="ja-JP" altLang="en-US" sz="1600" dirty="0">
                <a:latin typeface="BIZ UDゴシック" panose="020B0400000000000000" pitchFamily="49" charset="-128"/>
                <a:ea typeface="BIZ UDゴシック" panose="020B0400000000000000" pitchFamily="49" charset="-128"/>
              </a:rPr>
              <a:t>年間にわたる政府支援へのコミットにより、予見可能性確保</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⇒初期投資支援だけでなく、生産量に比例した形での投資促進策</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　（例．蓄電池セル：</a:t>
            </a:r>
            <a:r>
              <a:rPr kumimoji="1" lang="en-US" altLang="ja-JP" sz="1600" dirty="0">
                <a:latin typeface="BIZ UDゴシック" panose="020B0400000000000000" pitchFamily="49" charset="-128"/>
                <a:ea typeface="BIZ UDゴシック" panose="020B0400000000000000" pitchFamily="49" charset="-128"/>
              </a:rPr>
              <a:t>35$/kWh</a:t>
            </a:r>
            <a:r>
              <a:rPr kumimoji="1" lang="ja-JP" altLang="en-US" sz="1600" dirty="0">
                <a:latin typeface="BIZ UDゴシック" panose="020B0400000000000000" pitchFamily="49" charset="-128"/>
                <a:ea typeface="BIZ UDゴシック" panose="020B0400000000000000" pitchFamily="49" charset="-128"/>
              </a:rPr>
              <a:t>の生産比例型投資減税）</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4" name="テキスト ボックス 11">
            <a:extLst>
              <a:ext uri="{FF2B5EF4-FFF2-40B4-BE49-F238E27FC236}">
                <a16:creationId xmlns:a16="http://schemas.microsoft.com/office/drawing/2014/main" id="{0FB7EAAE-5C04-48C5-C1EF-CF0116642D59}"/>
              </a:ext>
            </a:extLst>
          </p:cNvPr>
          <p:cNvSpPr txBox="1"/>
          <p:nvPr/>
        </p:nvSpPr>
        <p:spPr>
          <a:xfrm>
            <a:off x="164592" y="2856057"/>
            <a:ext cx="2166604" cy="2436098"/>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ＥＵ</a:t>
            </a:r>
          </a:p>
        </p:txBody>
      </p:sp>
      <p:sp>
        <p:nvSpPr>
          <p:cNvPr id="5" name="テキスト ボックス 12">
            <a:extLst>
              <a:ext uri="{FF2B5EF4-FFF2-40B4-BE49-F238E27FC236}">
                <a16:creationId xmlns:a16="http://schemas.microsoft.com/office/drawing/2014/main" id="{FF1934B3-044C-D8BC-A32D-7248F47C0FD0}"/>
              </a:ext>
            </a:extLst>
          </p:cNvPr>
          <p:cNvSpPr txBox="1"/>
          <p:nvPr/>
        </p:nvSpPr>
        <p:spPr>
          <a:xfrm>
            <a:off x="2575745" y="2855591"/>
            <a:ext cx="6366465" cy="2462213"/>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en-US" altLang="ja-JP" sz="1600" dirty="0">
                <a:latin typeface="BIZ UDゴシック" panose="020B0400000000000000" pitchFamily="49" charset="-128"/>
                <a:ea typeface="BIZ UDゴシック" panose="020B0400000000000000" pitchFamily="49" charset="-128"/>
              </a:rPr>
              <a:t>EU-ETS</a:t>
            </a:r>
            <a:r>
              <a:rPr kumimoji="1" lang="ja-JP" altLang="en-US" sz="1600" dirty="0">
                <a:latin typeface="BIZ UDゴシック" panose="020B0400000000000000" pitchFamily="49" charset="-128"/>
                <a:ea typeface="BIZ UDゴシック" panose="020B0400000000000000" pitchFamily="49" charset="-128"/>
              </a:rPr>
              <a:t>（</a:t>
            </a:r>
            <a:r>
              <a:rPr kumimoji="1" lang="en-US" altLang="ja-JP" sz="1600" dirty="0">
                <a:latin typeface="BIZ UDゴシック" panose="020B0400000000000000" pitchFamily="49" charset="-128"/>
                <a:ea typeface="BIZ UDゴシック" panose="020B0400000000000000" pitchFamily="49" charset="-128"/>
              </a:rPr>
              <a:t>2005</a:t>
            </a:r>
            <a:r>
              <a:rPr kumimoji="1" lang="ja-JP" altLang="en-US" sz="1600" dirty="0">
                <a:latin typeface="BIZ UDゴシック" panose="020B0400000000000000" pitchFamily="49" charset="-128"/>
                <a:ea typeface="BIZ UDゴシック" panose="020B0400000000000000" pitchFamily="49" charset="-128"/>
              </a:rPr>
              <a:t>年～）、グリーン・ディール産業計画（</a:t>
            </a:r>
            <a:r>
              <a:rPr kumimoji="1" lang="en-US" altLang="ja-JP" sz="1600" dirty="0">
                <a:latin typeface="BIZ UDゴシック" panose="020B0400000000000000" pitchFamily="49" charset="-128"/>
                <a:ea typeface="BIZ UDゴシック" panose="020B0400000000000000" pitchFamily="49" charset="-128"/>
              </a:rPr>
              <a:t>2023</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2</a:t>
            </a:r>
            <a:r>
              <a:rPr kumimoji="1" lang="ja-JP" altLang="en-US" sz="1600" dirty="0">
                <a:latin typeface="BIZ UDゴシック" panose="020B0400000000000000" pitchFamily="49" charset="-128"/>
                <a:ea typeface="BIZ UDゴシック" panose="020B0400000000000000" pitchFamily="49" charset="-128"/>
              </a:rPr>
              <a:t>月）、</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ネット・ゼロ産業法案・重要原材料法案（</a:t>
            </a:r>
            <a:r>
              <a:rPr kumimoji="1" lang="en-US" altLang="ja-JP" sz="1600" dirty="0">
                <a:latin typeface="BIZ UDゴシック" panose="020B0400000000000000" pitchFamily="49" charset="-128"/>
                <a:ea typeface="BIZ UDゴシック" panose="020B0400000000000000" pitchFamily="49" charset="-128"/>
              </a:rPr>
              <a:t>2023</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3</a:t>
            </a:r>
            <a:r>
              <a:rPr kumimoji="1" lang="ja-JP" altLang="en-US" sz="1600" dirty="0">
                <a:latin typeface="BIZ UDゴシック" panose="020B0400000000000000" pitchFamily="49" charset="-128"/>
                <a:ea typeface="BIZ UDゴシック" panose="020B0400000000000000" pitchFamily="49" charset="-128"/>
              </a:rPr>
              <a:t>月）等：官民で約</a:t>
            </a:r>
            <a:r>
              <a:rPr kumimoji="1" lang="en-US" altLang="ja-JP" sz="1600" dirty="0">
                <a:latin typeface="BIZ UDゴシック" panose="020B0400000000000000" pitchFamily="49" charset="-128"/>
                <a:ea typeface="BIZ UDゴシック" panose="020B0400000000000000" pitchFamily="49" charset="-128"/>
              </a:rPr>
              <a:t>140</a:t>
            </a:r>
            <a:r>
              <a:rPr kumimoji="1" lang="ja-JP" altLang="en-US" sz="1600" dirty="0">
                <a:latin typeface="BIZ UDゴシック" panose="020B0400000000000000" pitchFamily="49" charset="-128"/>
                <a:ea typeface="BIZ UDゴシック" panose="020B0400000000000000" pitchFamily="49" charset="-128"/>
              </a:rPr>
              <a:t>兆円の投資</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a:t>
            </a:r>
            <a:r>
              <a:rPr kumimoji="1" lang="en-US" altLang="ja-JP" sz="1600" dirty="0">
                <a:latin typeface="BIZ UDゴシック" panose="020B0400000000000000" pitchFamily="49" charset="-128"/>
                <a:ea typeface="BIZ UDゴシック" panose="020B0400000000000000" pitchFamily="49" charset="-128"/>
              </a:rPr>
              <a:t>EU-ETS</a:t>
            </a:r>
            <a:r>
              <a:rPr kumimoji="1" lang="ja-JP" altLang="en-US" sz="1600" dirty="0">
                <a:latin typeface="BIZ UDゴシック" panose="020B0400000000000000" pitchFamily="49" charset="-128"/>
                <a:ea typeface="BIZ UDゴシック" panose="020B0400000000000000" pitchFamily="49" charset="-128"/>
              </a:rPr>
              <a:t>（排出量取引制度）等の有効活用、炭素国境調整メカニズム（</a:t>
            </a:r>
            <a:r>
              <a:rPr kumimoji="1" lang="en-US" altLang="ja-JP" sz="1600" dirty="0">
                <a:latin typeface="BIZ UDゴシック" panose="020B0400000000000000" pitchFamily="49" charset="-128"/>
                <a:ea typeface="BIZ UDゴシック" panose="020B0400000000000000" pitchFamily="49" charset="-128"/>
              </a:rPr>
              <a:t>CBAM</a:t>
            </a:r>
            <a:r>
              <a:rPr kumimoji="1" lang="ja-JP" altLang="en-US" sz="1600" dirty="0">
                <a:latin typeface="BIZ UDゴシック" panose="020B0400000000000000" pitchFamily="49" charset="-128"/>
                <a:ea typeface="BIZ UDゴシック" panose="020B0400000000000000" pitchFamily="49" charset="-128"/>
              </a:rPr>
              <a:t>）の導入</a:t>
            </a:r>
            <a:r>
              <a:rPr kumimoji="1" lang="en-US" altLang="ja-JP" sz="1600" dirty="0">
                <a:latin typeface="BIZ UDゴシック" panose="020B0400000000000000" pitchFamily="49" charset="-128"/>
                <a:ea typeface="BIZ UDゴシック" panose="020B0400000000000000" pitchFamily="49" charset="-128"/>
              </a:rPr>
              <a:t>(2026</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1</a:t>
            </a:r>
            <a:r>
              <a:rPr kumimoji="1" lang="ja-JP" altLang="en-US" sz="1600" dirty="0">
                <a:latin typeface="BIZ UDゴシック" panose="020B0400000000000000" pitchFamily="49" charset="-128"/>
                <a:ea typeface="BIZ UDゴシック" panose="020B0400000000000000" pitchFamily="49" charset="-128"/>
              </a:rPr>
              <a:t>月 本格適用開始）</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⇒日米等の政策動向を踏まえた、域内投資の拡大に向けたネット・ゼロ産業法案等の発表</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　（例．再エネ・蓄電池等の重要技術の域内自給率を</a:t>
            </a:r>
            <a:r>
              <a:rPr kumimoji="1" lang="en-US" altLang="ja-JP" sz="1600" dirty="0">
                <a:latin typeface="BIZ UDゴシック" panose="020B0400000000000000" pitchFamily="49" charset="-128"/>
                <a:ea typeface="BIZ UDゴシック" panose="020B0400000000000000" pitchFamily="49" charset="-128"/>
              </a:rPr>
              <a:t>40%</a:t>
            </a:r>
            <a:r>
              <a:rPr kumimoji="1" lang="ja-JP" altLang="en-US" sz="1600" dirty="0">
                <a:latin typeface="BIZ UDゴシック" panose="020B0400000000000000" pitchFamily="49" charset="-128"/>
                <a:ea typeface="BIZ UDゴシック" panose="020B0400000000000000" pitchFamily="49" charset="-128"/>
              </a:rPr>
              <a:t>超とする</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　　　　目標等）</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6" name="タイトル 1">
            <a:extLst>
              <a:ext uri="{FF2B5EF4-FFF2-40B4-BE49-F238E27FC236}">
                <a16:creationId xmlns:a16="http://schemas.microsoft.com/office/drawing/2014/main" id="{63EC2512-15D8-3A04-D671-9AE5F69A48EF}"/>
              </a:ext>
            </a:extLst>
          </p:cNvPr>
          <p:cNvSpPr txBox="1">
            <a:spLocks/>
          </p:cNvSpPr>
          <p:nvPr/>
        </p:nvSpPr>
        <p:spPr>
          <a:xfrm>
            <a:off x="83312" y="795528"/>
            <a:ext cx="8796528" cy="79552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a:lstStyle>
          <a:p>
            <a:r>
              <a:rPr lang="ja-JP" altLang="en-US" sz="2400" dirty="0">
                <a:latin typeface="BIZ UDゴシック" panose="020B0400000000000000" pitchFamily="49" charset="-128"/>
                <a:ea typeface="BIZ UDゴシック" panose="020B0400000000000000" pitchFamily="49" charset="-128"/>
              </a:rPr>
              <a:t>世界各国は</a:t>
            </a:r>
            <a:r>
              <a:rPr lang="en-US" altLang="ja-JP" sz="2400" dirty="0">
                <a:latin typeface="BIZ UDゴシック" panose="020B0400000000000000" pitchFamily="49" charset="-128"/>
                <a:ea typeface="BIZ UDゴシック" panose="020B0400000000000000" pitchFamily="49" charset="-128"/>
              </a:rPr>
              <a:t>GX</a:t>
            </a:r>
            <a:r>
              <a:rPr lang="ja-JP" altLang="en-US" sz="2400" dirty="0">
                <a:latin typeface="BIZ UDゴシック" panose="020B0400000000000000" pitchFamily="49" charset="-128"/>
                <a:ea typeface="BIZ UDゴシック" panose="020B0400000000000000" pitchFamily="49" charset="-128"/>
              </a:rPr>
              <a:t>の取組を産業政策として加速</a:t>
            </a:r>
          </a:p>
        </p:txBody>
      </p:sp>
      <p:sp>
        <p:nvSpPr>
          <p:cNvPr id="10" name="テキスト ボックス 11">
            <a:extLst>
              <a:ext uri="{FF2B5EF4-FFF2-40B4-BE49-F238E27FC236}">
                <a16:creationId xmlns:a16="http://schemas.microsoft.com/office/drawing/2014/main" id="{37371BB8-F836-A058-E655-A9CF1857FC49}"/>
              </a:ext>
            </a:extLst>
          </p:cNvPr>
          <p:cNvSpPr txBox="1"/>
          <p:nvPr/>
        </p:nvSpPr>
        <p:spPr>
          <a:xfrm>
            <a:off x="164592" y="5452979"/>
            <a:ext cx="2166604" cy="1102866"/>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ドイツ</a:t>
            </a:r>
          </a:p>
        </p:txBody>
      </p:sp>
      <p:sp>
        <p:nvSpPr>
          <p:cNvPr id="11" name="テキスト ボックス 12">
            <a:extLst>
              <a:ext uri="{FF2B5EF4-FFF2-40B4-BE49-F238E27FC236}">
                <a16:creationId xmlns:a16="http://schemas.microsoft.com/office/drawing/2014/main" id="{2547FD32-19F0-6F7E-1A38-A53EC6E564CE}"/>
              </a:ext>
            </a:extLst>
          </p:cNvPr>
          <p:cNvSpPr txBox="1"/>
          <p:nvPr/>
        </p:nvSpPr>
        <p:spPr>
          <a:xfrm>
            <a:off x="2594344" y="5452979"/>
            <a:ext cx="6366465" cy="1102866"/>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気候変革基金（</a:t>
            </a:r>
            <a:r>
              <a:rPr kumimoji="1" lang="en-US" altLang="ja-JP" sz="1600" dirty="0">
                <a:latin typeface="BIZ UDゴシック" panose="020B0400000000000000" pitchFamily="49" charset="-128"/>
                <a:ea typeface="BIZ UDゴシック" panose="020B0400000000000000" pitchFamily="49" charset="-128"/>
              </a:rPr>
              <a:t>2023</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8</a:t>
            </a:r>
            <a:r>
              <a:rPr kumimoji="1" lang="ja-JP" altLang="en-US" sz="1600" dirty="0">
                <a:latin typeface="BIZ UDゴシック" panose="020B0400000000000000" pitchFamily="49" charset="-128"/>
                <a:ea typeface="BIZ UDゴシック" panose="020B0400000000000000" pitchFamily="49" charset="-128"/>
              </a:rPr>
              <a:t>月）：国による約</a:t>
            </a:r>
            <a:r>
              <a:rPr kumimoji="1" lang="en-US" altLang="ja-JP" sz="1600" dirty="0">
                <a:latin typeface="BIZ UDゴシック" panose="020B0400000000000000" pitchFamily="49" charset="-128"/>
                <a:ea typeface="BIZ UDゴシック" panose="020B0400000000000000" pitchFamily="49" charset="-128"/>
              </a:rPr>
              <a:t>30</a:t>
            </a:r>
            <a:r>
              <a:rPr kumimoji="1" lang="ja-JP" altLang="en-US" sz="1600" dirty="0">
                <a:latin typeface="BIZ UDゴシック" panose="020B0400000000000000" pitchFamily="49" charset="-128"/>
                <a:ea typeface="BIZ UDゴシック" panose="020B0400000000000000" pitchFamily="49" charset="-128"/>
              </a:rPr>
              <a:t>兆円の支援</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⇒水素、半導体、蓄電池などへの支援、化石燃料暖房交換補助金 など、</a:t>
            </a:r>
            <a:r>
              <a:rPr kumimoji="1" lang="en-US" altLang="ja-JP" sz="1600" dirty="0">
                <a:latin typeface="BIZ UDゴシック" panose="020B0400000000000000" pitchFamily="49" charset="-128"/>
                <a:ea typeface="BIZ UDゴシック" panose="020B0400000000000000" pitchFamily="49" charset="-128"/>
              </a:rPr>
              <a:t>2024</a:t>
            </a:r>
            <a:r>
              <a:rPr kumimoji="1" lang="ja-JP" altLang="en-US" sz="1600" dirty="0">
                <a:latin typeface="BIZ UDゴシック" panose="020B0400000000000000" pitchFamily="49" charset="-128"/>
                <a:ea typeface="BIZ UDゴシック" panose="020B0400000000000000" pitchFamily="49" charset="-128"/>
              </a:rPr>
              <a:t>年から</a:t>
            </a:r>
            <a:r>
              <a:rPr kumimoji="1" lang="en-US" altLang="ja-JP" sz="1600" dirty="0">
                <a:latin typeface="BIZ UDゴシック" panose="020B0400000000000000" pitchFamily="49" charset="-128"/>
                <a:ea typeface="BIZ UDゴシック" panose="020B0400000000000000" pitchFamily="49" charset="-128"/>
              </a:rPr>
              <a:t>2027</a:t>
            </a:r>
            <a:r>
              <a:rPr kumimoji="1" lang="ja-JP" altLang="en-US" sz="1600" dirty="0">
                <a:latin typeface="BIZ UDゴシック" panose="020B0400000000000000" pitchFamily="49" charset="-128"/>
                <a:ea typeface="BIZ UDゴシック" panose="020B0400000000000000" pitchFamily="49" charset="-128"/>
              </a:rPr>
              <a:t>年までに約</a:t>
            </a:r>
            <a:r>
              <a:rPr kumimoji="1" lang="en-US" altLang="ja-JP" sz="1600" dirty="0">
                <a:latin typeface="BIZ UDゴシック" panose="020B0400000000000000" pitchFamily="49" charset="-128"/>
                <a:ea typeface="BIZ UDゴシック" panose="020B0400000000000000" pitchFamily="49" charset="-128"/>
              </a:rPr>
              <a:t>1,900</a:t>
            </a:r>
            <a:r>
              <a:rPr kumimoji="1" lang="ja-JP" altLang="en-US" sz="1600" dirty="0">
                <a:latin typeface="BIZ UDゴシック" panose="020B0400000000000000" pitchFamily="49" charset="-128"/>
                <a:ea typeface="BIZ UDゴシック" panose="020B0400000000000000" pitchFamily="49" charset="-128"/>
              </a:rPr>
              <a:t>億ユーロ（約</a:t>
            </a:r>
            <a:r>
              <a:rPr kumimoji="1" lang="en-US" altLang="ja-JP" sz="1600" dirty="0">
                <a:latin typeface="BIZ UDゴシック" panose="020B0400000000000000" pitchFamily="49" charset="-128"/>
                <a:ea typeface="BIZ UDゴシック" panose="020B0400000000000000" pitchFamily="49" charset="-128"/>
              </a:rPr>
              <a:t>30</a:t>
            </a:r>
            <a:r>
              <a:rPr kumimoji="1" lang="ja-JP" altLang="en-US" sz="1600" dirty="0">
                <a:latin typeface="BIZ UDゴシック" panose="020B0400000000000000" pitchFamily="49" charset="-128"/>
                <a:ea typeface="BIZ UDゴシック" panose="020B0400000000000000" pitchFamily="49" charset="-128"/>
              </a:rPr>
              <a:t>兆円）炭素価格を踏まえた補助（気候保護契約）は、</a:t>
            </a:r>
            <a:r>
              <a:rPr kumimoji="1" lang="en-US" altLang="ja-JP" sz="1600" dirty="0">
                <a:latin typeface="BIZ UDゴシック" panose="020B0400000000000000" pitchFamily="49" charset="-128"/>
                <a:ea typeface="BIZ UDゴシック" panose="020B0400000000000000" pitchFamily="49" charset="-128"/>
              </a:rPr>
              <a:t>2024</a:t>
            </a:r>
            <a:r>
              <a:rPr kumimoji="1" lang="ja-JP" altLang="en-US" sz="1600" dirty="0">
                <a:latin typeface="BIZ UDゴシック" panose="020B0400000000000000" pitchFamily="49" charset="-128"/>
                <a:ea typeface="BIZ UDゴシック" panose="020B0400000000000000" pitchFamily="49" charset="-128"/>
              </a:rPr>
              <a:t>年</a:t>
            </a:r>
            <a:r>
              <a:rPr kumimoji="1" lang="en-US" altLang="ja-JP" sz="1600" dirty="0">
                <a:latin typeface="BIZ UDゴシック" panose="020B0400000000000000" pitchFamily="49" charset="-128"/>
                <a:ea typeface="BIZ UDゴシック" panose="020B0400000000000000" pitchFamily="49" charset="-128"/>
              </a:rPr>
              <a:t>3</a:t>
            </a:r>
            <a:r>
              <a:rPr kumimoji="1" lang="ja-JP" altLang="en-US" sz="1600" dirty="0">
                <a:latin typeface="BIZ UDゴシック" panose="020B0400000000000000" pitchFamily="49" charset="-128"/>
                <a:ea typeface="BIZ UDゴシック" panose="020B0400000000000000" pitchFamily="49" charset="-128"/>
              </a:rPr>
              <a:t>月より入札開始。</a:t>
            </a:r>
            <a:endParaRPr kumimoji="1" lang="en-US" altLang="ja-JP" sz="16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915387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kumimoji="1" lang="ja-JP" altLang="en-US" dirty="0">
                <a:latin typeface="BIZ UDゴシック" panose="020B0400000000000000" pitchFamily="49" charset="-128"/>
                <a:ea typeface="BIZ UDゴシック" panose="020B0400000000000000" pitchFamily="49" charset="-128"/>
              </a:rPr>
              <a:t>国の動き</a:t>
            </a:r>
          </a:p>
        </p:txBody>
      </p:sp>
      <p:sp>
        <p:nvSpPr>
          <p:cNvPr id="1137" name="テキスト ボックス 10"/>
          <p:cNvSpPr txBox="1"/>
          <p:nvPr/>
        </p:nvSpPr>
        <p:spPr>
          <a:xfrm>
            <a:off x="4572000" y="6492874"/>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38" name="テキスト ボックス 11"/>
          <p:cNvSpPr txBox="1"/>
          <p:nvPr/>
        </p:nvSpPr>
        <p:spPr>
          <a:xfrm>
            <a:off x="183191" y="929132"/>
            <a:ext cx="2166604" cy="1102866"/>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2020</a:t>
            </a:r>
            <a:r>
              <a:rPr kumimoji="1" lang="ja-JP" altLang="en-US" sz="2000" dirty="0">
                <a:latin typeface="BIZ UDゴシック" panose="020B0400000000000000" pitchFamily="49" charset="-128"/>
                <a:ea typeface="BIZ UDゴシック" panose="020B0400000000000000" pitchFamily="49" charset="-128"/>
              </a:rPr>
              <a:t>年</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5</a:t>
            </a:fld>
            <a:endParaRPr kumimoji="1" lang="ja-JP" altLang="en-US" dirty="0"/>
          </a:p>
        </p:txBody>
      </p:sp>
      <p:sp>
        <p:nvSpPr>
          <p:cNvPr id="2" name="テキスト ボックス 12">
            <a:extLst>
              <a:ext uri="{FF2B5EF4-FFF2-40B4-BE49-F238E27FC236}">
                <a16:creationId xmlns:a16="http://schemas.microsoft.com/office/drawing/2014/main" id="{F8171B2B-4538-4621-63C1-707445F5557B}"/>
              </a:ext>
            </a:extLst>
          </p:cNvPr>
          <p:cNvSpPr txBox="1"/>
          <p:nvPr/>
        </p:nvSpPr>
        <p:spPr>
          <a:xfrm>
            <a:off x="2594344" y="923544"/>
            <a:ext cx="6366465" cy="1102866"/>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en-US" altLang="ja-JP" sz="1600" dirty="0">
                <a:latin typeface="BIZ UDゴシック" panose="020B0400000000000000" pitchFamily="49" charset="-128"/>
                <a:ea typeface="BIZ UDゴシック" panose="020B0400000000000000" pitchFamily="49" charset="-128"/>
              </a:rPr>
              <a:t>2050 </a:t>
            </a:r>
            <a:r>
              <a:rPr kumimoji="1" lang="ja-JP" altLang="en-US" sz="1600" dirty="0">
                <a:latin typeface="BIZ UDゴシック" panose="020B0400000000000000" pitchFamily="49" charset="-128"/>
                <a:ea typeface="BIZ UDゴシック" panose="020B0400000000000000" pitchFamily="49" charset="-128"/>
              </a:rPr>
              <a:t>年までに温室効果ガスの排出を実質ゼロにする「</a:t>
            </a:r>
            <a:r>
              <a:rPr kumimoji="1" lang="en-US" altLang="ja-JP" sz="1600" dirty="0">
                <a:latin typeface="BIZ UDゴシック" panose="020B0400000000000000" pitchFamily="49" charset="-128"/>
                <a:ea typeface="BIZ UDゴシック" panose="020B0400000000000000" pitchFamily="49" charset="-128"/>
              </a:rPr>
              <a:t>2050 </a:t>
            </a:r>
            <a:r>
              <a:rPr kumimoji="1" lang="ja-JP" altLang="en-US" sz="1600" dirty="0">
                <a:latin typeface="BIZ UDゴシック" panose="020B0400000000000000" pitchFamily="49" charset="-128"/>
                <a:ea typeface="BIZ UDゴシック" panose="020B0400000000000000" pitchFamily="49" charset="-128"/>
              </a:rPr>
              <a:t>年</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カーボンニュートラル」を宣言するとともに、</a:t>
            </a:r>
            <a:r>
              <a:rPr kumimoji="1" lang="en-US" altLang="ja-JP" sz="1600" dirty="0">
                <a:latin typeface="BIZ UDゴシック" panose="020B0400000000000000" pitchFamily="49" charset="-128"/>
                <a:ea typeface="BIZ UDゴシック" panose="020B0400000000000000" pitchFamily="49" charset="-128"/>
              </a:rPr>
              <a:t>2030 </a:t>
            </a:r>
            <a:r>
              <a:rPr kumimoji="1" lang="ja-JP" altLang="en-US" sz="1600" dirty="0">
                <a:latin typeface="BIZ UDゴシック" panose="020B0400000000000000" pitchFamily="49" charset="-128"/>
                <a:ea typeface="BIZ UDゴシック" panose="020B0400000000000000" pitchFamily="49" charset="-128"/>
              </a:rPr>
              <a:t>年度において、温室効果ガス</a:t>
            </a:r>
            <a:r>
              <a:rPr kumimoji="1" lang="en-US" altLang="ja-JP" sz="1600" dirty="0">
                <a:latin typeface="BIZ UDゴシック" panose="020B0400000000000000" pitchFamily="49" charset="-128"/>
                <a:ea typeface="BIZ UDゴシック" panose="020B0400000000000000" pitchFamily="49" charset="-128"/>
              </a:rPr>
              <a:t>46%</a:t>
            </a:r>
            <a:r>
              <a:rPr kumimoji="1" lang="ja-JP" altLang="en-US" sz="1600" dirty="0">
                <a:latin typeface="BIZ UDゴシック" panose="020B0400000000000000" pitchFamily="49" charset="-128"/>
                <a:ea typeface="BIZ UDゴシック" panose="020B0400000000000000" pitchFamily="49" charset="-128"/>
              </a:rPr>
              <a:t>削減（</a:t>
            </a:r>
            <a:r>
              <a:rPr kumimoji="1" lang="en-US" altLang="ja-JP" sz="1600" dirty="0">
                <a:latin typeface="BIZ UDゴシック" panose="020B0400000000000000" pitchFamily="49" charset="-128"/>
                <a:ea typeface="BIZ UDゴシック" panose="020B0400000000000000" pitchFamily="49" charset="-128"/>
              </a:rPr>
              <a:t>2013 </a:t>
            </a:r>
            <a:r>
              <a:rPr kumimoji="1" lang="ja-JP" altLang="en-US" sz="1600" dirty="0">
                <a:latin typeface="BIZ UDゴシック" panose="020B0400000000000000" pitchFamily="49" charset="-128"/>
                <a:ea typeface="BIZ UDゴシック" panose="020B0400000000000000" pitchFamily="49" charset="-128"/>
              </a:rPr>
              <a:t>年度比）を目指すこと、さらに</a:t>
            </a:r>
            <a:r>
              <a:rPr kumimoji="1" lang="en-US" altLang="ja-JP" sz="1600" dirty="0">
                <a:latin typeface="BIZ UDゴシック" panose="020B0400000000000000" pitchFamily="49" charset="-128"/>
                <a:ea typeface="BIZ UDゴシック" panose="020B0400000000000000" pitchFamily="49" charset="-128"/>
              </a:rPr>
              <a:t>50%</a:t>
            </a:r>
            <a:r>
              <a:rPr kumimoji="1" lang="ja-JP" altLang="en-US" sz="1600" dirty="0">
                <a:latin typeface="BIZ UDゴシック" panose="020B0400000000000000" pitchFamily="49" charset="-128"/>
                <a:ea typeface="BIZ UDゴシック" panose="020B0400000000000000" pitchFamily="49" charset="-128"/>
              </a:rPr>
              <a:t>の高みに向けて挑戦を続けることを表明した。</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3" name="テキスト ボックス 11">
            <a:extLst>
              <a:ext uri="{FF2B5EF4-FFF2-40B4-BE49-F238E27FC236}">
                <a16:creationId xmlns:a16="http://schemas.microsoft.com/office/drawing/2014/main" id="{49E64401-8530-DDA6-2CFA-7A6E24AFA61A}"/>
              </a:ext>
            </a:extLst>
          </p:cNvPr>
          <p:cNvSpPr txBox="1"/>
          <p:nvPr/>
        </p:nvSpPr>
        <p:spPr>
          <a:xfrm>
            <a:off x="183191" y="3923131"/>
            <a:ext cx="2166604" cy="2569743"/>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2024</a:t>
            </a:r>
            <a:r>
              <a:rPr kumimoji="1" lang="ja-JP" altLang="en-US" sz="2000" dirty="0">
                <a:latin typeface="BIZ UDゴシック" panose="020B0400000000000000" pitchFamily="49" charset="-128"/>
                <a:ea typeface="BIZ UDゴシック" panose="020B0400000000000000" pitchFamily="49" charset="-128"/>
              </a:rPr>
              <a:t>年</a:t>
            </a:r>
          </a:p>
        </p:txBody>
      </p:sp>
      <p:sp>
        <p:nvSpPr>
          <p:cNvPr id="4" name="テキスト ボックス 12">
            <a:extLst>
              <a:ext uri="{FF2B5EF4-FFF2-40B4-BE49-F238E27FC236}">
                <a16:creationId xmlns:a16="http://schemas.microsoft.com/office/drawing/2014/main" id="{EBEDED3F-921E-B6D2-6EB3-5F0F1880FB22}"/>
              </a:ext>
            </a:extLst>
          </p:cNvPr>
          <p:cNvSpPr txBox="1"/>
          <p:nvPr/>
        </p:nvSpPr>
        <p:spPr>
          <a:xfrm>
            <a:off x="2594344" y="3923131"/>
            <a:ext cx="6366465" cy="2580194"/>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日本にとって重要なのは、低廉で強靭なエネルギーであるとし、エネルギー安全保障の確保、脱炭素につながるエネルギー構造への転換を掲げ、エネルギー基本計画の改定及びＧＸ国家戦略を展開していくことが示された。さらに、次期エネルギー基本計画の策定に向けて、総合資源エネルギー調査会基本政策分科会が開催された。</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また、第</a:t>
            </a:r>
            <a:r>
              <a:rPr kumimoji="1" lang="en-US" altLang="ja-JP" sz="1600" dirty="0">
                <a:latin typeface="BIZ UDゴシック" panose="020B0400000000000000" pitchFamily="49" charset="-128"/>
                <a:ea typeface="BIZ UDゴシック" panose="020B0400000000000000" pitchFamily="49" charset="-128"/>
              </a:rPr>
              <a:t>6</a:t>
            </a:r>
            <a:r>
              <a:rPr kumimoji="1" lang="ja-JP" altLang="en-US" sz="1600" dirty="0">
                <a:latin typeface="BIZ UDゴシック" panose="020B0400000000000000" pitchFamily="49" charset="-128"/>
                <a:ea typeface="BIZ UDゴシック" panose="020B0400000000000000" pitchFamily="49" charset="-128"/>
              </a:rPr>
              <a:t>次環境基本計画が閣議決定された。「現在及び将来の国民一人一人のウェルビーイング</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高い生活の質」の実現を環境政策の最上位目標として掲げるとともに、環境収容力を守り環境の質を上げることによって経済社会が成長・発展できる「循環共生型社会」の実現を打ち出した。</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164592" y="2167086"/>
            <a:ext cx="2166604" cy="1620957"/>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2023</a:t>
            </a:r>
            <a:r>
              <a:rPr kumimoji="1" lang="ja-JP" altLang="en-US" sz="2000" dirty="0">
                <a:latin typeface="BIZ UDゴシック" panose="020B0400000000000000" pitchFamily="49" charset="-128"/>
                <a:ea typeface="BIZ UDゴシック" panose="020B0400000000000000" pitchFamily="49" charset="-128"/>
              </a:rPr>
              <a:t>年</a:t>
            </a:r>
          </a:p>
        </p:txBody>
      </p:sp>
      <p:sp>
        <p:nvSpPr>
          <p:cNvPr id="7" name="テキスト ボックス 12">
            <a:extLst>
              <a:ext uri="{FF2B5EF4-FFF2-40B4-BE49-F238E27FC236}">
                <a16:creationId xmlns:a16="http://schemas.microsoft.com/office/drawing/2014/main" id="{62DB3C00-6F1A-865A-7788-629C4E21DD67}"/>
              </a:ext>
            </a:extLst>
          </p:cNvPr>
          <p:cNvSpPr txBox="1"/>
          <p:nvPr/>
        </p:nvSpPr>
        <p:spPr>
          <a:xfrm>
            <a:off x="2594344" y="2167086"/>
            <a:ext cx="6366465" cy="1620957"/>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「ＧＸ実現に向けた基本方針」が</a:t>
            </a:r>
            <a:r>
              <a:rPr kumimoji="1" lang="en-US" altLang="ja-JP" sz="1600" dirty="0">
                <a:latin typeface="BIZ UDゴシック" panose="020B0400000000000000" pitchFamily="49" charset="-128"/>
                <a:ea typeface="BIZ UDゴシック" panose="020B0400000000000000" pitchFamily="49" charset="-128"/>
              </a:rPr>
              <a:t>2</a:t>
            </a:r>
            <a:r>
              <a:rPr kumimoji="1" lang="ja-JP" altLang="en-US" sz="1600" dirty="0">
                <a:latin typeface="BIZ UDゴシック" panose="020B0400000000000000" pitchFamily="49" charset="-128"/>
                <a:ea typeface="BIZ UDゴシック" panose="020B0400000000000000" pitchFamily="49" charset="-128"/>
              </a:rPr>
              <a:t>月に閣議決定され、徹底した省エネの推進、再エネの主力電源化、原子力の活用等が示された。</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さらに、</a:t>
            </a:r>
            <a:r>
              <a:rPr kumimoji="1" lang="en-US" altLang="ja-JP" sz="1600" dirty="0">
                <a:latin typeface="BIZ UDゴシック" panose="020B0400000000000000" pitchFamily="49" charset="-128"/>
                <a:ea typeface="BIZ UDゴシック" panose="020B0400000000000000" pitchFamily="49" charset="-128"/>
              </a:rPr>
              <a:t>2050</a:t>
            </a:r>
            <a:r>
              <a:rPr kumimoji="1" lang="ja-JP" altLang="en-US" sz="1600" dirty="0">
                <a:latin typeface="BIZ UDゴシック" panose="020B0400000000000000" pitchFamily="49" charset="-128"/>
                <a:ea typeface="BIZ UDゴシック" panose="020B0400000000000000" pitchFamily="49" charset="-128"/>
              </a:rPr>
              <a:t>年カーボンニュートラル等の国際公約と産業競争力強化・経済成長を同時に実現していくため、この方針に基づき</a:t>
            </a:r>
            <a:r>
              <a:rPr kumimoji="1" lang="en-US" altLang="ja-JP" sz="1600" dirty="0">
                <a:latin typeface="BIZ UDゴシック" panose="020B0400000000000000" pitchFamily="49" charset="-128"/>
                <a:ea typeface="BIZ UDゴシック" panose="020B0400000000000000" pitchFamily="49" charset="-128"/>
              </a:rPr>
              <a:t>5</a:t>
            </a:r>
            <a:r>
              <a:rPr kumimoji="1" lang="ja-JP" altLang="en-US" sz="1600" dirty="0">
                <a:latin typeface="BIZ UDゴシック" panose="020B0400000000000000" pitchFamily="49" charset="-128"/>
                <a:ea typeface="BIZ UDゴシック" panose="020B0400000000000000" pitchFamily="49" charset="-128"/>
              </a:rPr>
              <a:t>月にＧＸ推進法案が成立し、この法案に基づき</a:t>
            </a:r>
            <a:r>
              <a:rPr kumimoji="1" lang="en-US" altLang="ja-JP" sz="1600" dirty="0">
                <a:latin typeface="BIZ UDゴシック" panose="020B0400000000000000" pitchFamily="49" charset="-128"/>
                <a:ea typeface="BIZ UDゴシック" panose="020B0400000000000000" pitchFamily="49" charset="-128"/>
              </a:rPr>
              <a:t>7</a:t>
            </a:r>
            <a:r>
              <a:rPr kumimoji="1" lang="ja-JP" altLang="en-US" sz="1600" dirty="0">
                <a:latin typeface="BIZ UDゴシック" panose="020B0400000000000000" pitchFamily="49" charset="-128"/>
                <a:ea typeface="BIZ UDゴシック" panose="020B0400000000000000" pitchFamily="49" charset="-128"/>
              </a:rPr>
              <a:t>月にはＧＸ推進戦略が閣議決定された。</a:t>
            </a:r>
            <a:endParaRPr kumimoji="1" lang="en-US" altLang="ja-JP" sz="16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4430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lang="ja-JP" altLang="en-US" sz="2800" dirty="0">
                <a:latin typeface="BIZ UDゴシック" panose="020B0400000000000000" pitchFamily="49" charset="-128"/>
                <a:ea typeface="BIZ UDゴシック" panose="020B0400000000000000" pitchFamily="49" charset="-128"/>
              </a:rPr>
              <a:t>国の</a:t>
            </a:r>
            <a:r>
              <a:rPr lang="en-US" altLang="ja-JP" sz="2800" dirty="0">
                <a:latin typeface="BIZ UDゴシック" panose="020B0400000000000000" pitchFamily="49" charset="-128"/>
                <a:ea typeface="BIZ UDゴシック" panose="020B0400000000000000" pitchFamily="49" charset="-128"/>
              </a:rPr>
              <a:t>2030</a:t>
            </a:r>
            <a:r>
              <a:rPr lang="ja-JP" altLang="en-US" sz="2800" dirty="0">
                <a:latin typeface="BIZ UDゴシック" panose="020B0400000000000000" pitchFamily="49" charset="-128"/>
                <a:ea typeface="BIZ UDゴシック" panose="020B0400000000000000" pitchFamily="49" charset="-128"/>
              </a:rPr>
              <a:t>年度目標及び</a:t>
            </a:r>
            <a:r>
              <a:rPr lang="en-US" altLang="ja-JP" sz="2800" dirty="0">
                <a:latin typeface="BIZ UDゴシック" panose="020B0400000000000000" pitchFamily="49" charset="-128"/>
                <a:ea typeface="BIZ UDゴシック" panose="020B0400000000000000" pitchFamily="49" charset="-128"/>
              </a:rPr>
              <a:t>2050</a:t>
            </a:r>
            <a:r>
              <a:rPr lang="ja-JP" altLang="en-US" sz="2800" dirty="0">
                <a:latin typeface="BIZ UDゴシック" panose="020B0400000000000000" pitchFamily="49" charset="-128"/>
                <a:ea typeface="BIZ UDゴシック" panose="020B0400000000000000" pitchFamily="49" charset="-128"/>
              </a:rPr>
              <a:t>ネットゼロに対する進捗</a:t>
            </a:r>
            <a:endParaRPr kumimoji="1" lang="ja-JP" altLang="en-US" sz="2800" dirty="0">
              <a:latin typeface="BIZ UDゴシック" panose="020B0400000000000000" pitchFamily="49" charset="-128"/>
              <a:ea typeface="BIZ UDゴシック" panose="020B0400000000000000" pitchFamily="49" charset="-128"/>
            </a:endParaRP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6</a:t>
            </a:fld>
            <a:endParaRPr kumimoji="1" lang="ja-JP" altLang="en-US"/>
          </a:p>
        </p:txBody>
      </p:sp>
      <p:pic>
        <p:nvPicPr>
          <p:cNvPr id="15" name="図 14" descr="グラフ&#10;&#10;自動的に生成された説明">
            <a:extLst>
              <a:ext uri="{FF2B5EF4-FFF2-40B4-BE49-F238E27FC236}">
                <a16:creationId xmlns:a16="http://schemas.microsoft.com/office/drawing/2014/main" id="{F0B7DDFB-F28C-3BB0-7C55-6287B3A227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67824"/>
            <a:ext cx="9058940" cy="4752754"/>
          </a:xfrm>
          <a:prstGeom prst="rect">
            <a:avLst/>
          </a:prstGeom>
        </p:spPr>
      </p:pic>
      <p:sp>
        <p:nvSpPr>
          <p:cNvPr id="16" name="テキスト ボックス 10">
            <a:extLst>
              <a:ext uri="{FF2B5EF4-FFF2-40B4-BE49-F238E27FC236}">
                <a16:creationId xmlns:a16="http://schemas.microsoft.com/office/drawing/2014/main" id="{C4614100-6152-A5B9-6EA5-6AEF12770C1B}"/>
              </a:ext>
            </a:extLst>
          </p:cNvPr>
          <p:cNvSpPr txBox="1"/>
          <p:nvPr/>
        </p:nvSpPr>
        <p:spPr>
          <a:xfrm>
            <a:off x="4292115" y="6141310"/>
            <a:ext cx="4209137" cy="230832"/>
          </a:xfrm>
          <a:prstGeom prst="rect">
            <a:avLst/>
          </a:prstGeom>
          <a:noFill/>
        </p:spPr>
        <p:txBody>
          <a:bodyPr wrap="square" rtlCol="0">
            <a:spAutoFit/>
          </a:bodyPr>
          <a:lstStyle/>
          <a:p>
            <a:pPr algn="r"/>
            <a:r>
              <a:rPr kumimoji="1" lang="ja-JP" altLang="en-US" sz="900" dirty="0"/>
              <a:t>環境省公表資料より抜粋</a:t>
            </a:r>
          </a:p>
        </p:txBody>
      </p:sp>
    </p:spTree>
    <p:extLst>
      <p:ext uri="{BB962C8B-B14F-4D97-AF65-F5344CB8AC3E}">
        <p14:creationId xmlns:p14="http://schemas.microsoft.com/office/powerpoint/2010/main" val="1565131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lang="ja-JP" altLang="en-US" dirty="0">
                <a:latin typeface="BIZ UDゴシック" panose="020B0400000000000000" pitchFamily="49" charset="-128"/>
                <a:ea typeface="BIZ UDゴシック" panose="020B0400000000000000" pitchFamily="49" charset="-128"/>
              </a:rPr>
              <a:t>政府実行計画（</a:t>
            </a:r>
            <a:r>
              <a:rPr lang="en-US" altLang="ja-JP" dirty="0">
                <a:latin typeface="BIZ UDゴシック" panose="020B0400000000000000" pitchFamily="49" charset="-128"/>
                <a:ea typeface="BIZ UDゴシック" panose="020B0400000000000000" pitchFamily="49" charset="-128"/>
              </a:rPr>
              <a:t>2021</a:t>
            </a:r>
            <a:r>
              <a:rPr lang="ja-JP" altLang="en-US" dirty="0">
                <a:latin typeface="BIZ UDゴシック" panose="020B0400000000000000" pitchFamily="49" charset="-128"/>
                <a:ea typeface="BIZ UDゴシック" panose="020B0400000000000000" pitchFamily="49" charset="-128"/>
              </a:rPr>
              <a:t>年</a:t>
            </a:r>
            <a:r>
              <a:rPr lang="en-US" altLang="ja-JP" dirty="0">
                <a:latin typeface="BIZ UDゴシック" panose="020B0400000000000000" pitchFamily="49" charset="-128"/>
                <a:ea typeface="BIZ UDゴシック" panose="020B0400000000000000" pitchFamily="49" charset="-128"/>
              </a:rPr>
              <a:t>10</a:t>
            </a:r>
            <a:r>
              <a:rPr lang="ja-JP" altLang="en-US" dirty="0">
                <a:latin typeface="BIZ UDゴシック" panose="020B0400000000000000" pitchFamily="49" charset="-128"/>
                <a:ea typeface="BIZ UDゴシック" panose="020B0400000000000000" pitchFamily="49" charset="-128"/>
              </a:rPr>
              <a:t>月）</a:t>
            </a:r>
            <a:endParaRPr kumimoji="1" lang="ja-JP" altLang="en-US" dirty="0">
              <a:latin typeface="BIZ UDゴシック" panose="020B0400000000000000" pitchFamily="49" charset="-128"/>
              <a:ea typeface="BIZ UDゴシック" panose="020B0400000000000000" pitchFamily="49" charset="-128"/>
            </a:endParaRPr>
          </a:p>
        </p:txBody>
      </p:sp>
      <p:sp>
        <p:nvSpPr>
          <p:cNvPr id="1137" name="テキスト ボックス 10"/>
          <p:cNvSpPr txBox="1"/>
          <p:nvPr/>
        </p:nvSpPr>
        <p:spPr>
          <a:xfrm>
            <a:off x="4572000" y="6458775"/>
            <a:ext cx="4209137" cy="230832"/>
          </a:xfrm>
          <a:prstGeom prst="rect">
            <a:avLst/>
          </a:prstGeom>
          <a:noFill/>
        </p:spPr>
        <p:txBody>
          <a:bodyPr wrap="square" rtlCol="0">
            <a:spAutoFit/>
          </a:bodyPr>
          <a:lstStyle/>
          <a:p>
            <a:pPr algn="r"/>
            <a:r>
              <a:rPr kumimoji="1" lang="ja-JP" altLang="en-US" sz="900" dirty="0"/>
              <a:t>環境省公表資料より作成</a:t>
            </a:r>
          </a:p>
        </p:txBody>
      </p:sp>
      <p:sp>
        <p:nvSpPr>
          <p:cNvPr id="1138" name="テキスト ボックス 11"/>
          <p:cNvSpPr txBox="1"/>
          <p:nvPr/>
        </p:nvSpPr>
        <p:spPr>
          <a:xfrm>
            <a:off x="183191" y="1150305"/>
            <a:ext cx="2166604" cy="611480"/>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太陽光発電</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7</a:t>
            </a:fld>
            <a:endParaRPr kumimoji="1" lang="ja-JP" altLang="en-US" dirty="0"/>
          </a:p>
        </p:txBody>
      </p:sp>
      <p:sp>
        <p:nvSpPr>
          <p:cNvPr id="2" name="テキスト ボックス 12">
            <a:extLst>
              <a:ext uri="{FF2B5EF4-FFF2-40B4-BE49-F238E27FC236}">
                <a16:creationId xmlns:a16="http://schemas.microsoft.com/office/drawing/2014/main" id="{F8171B2B-4538-4621-63C1-707445F5557B}"/>
              </a:ext>
            </a:extLst>
          </p:cNvPr>
          <p:cNvSpPr txBox="1"/>
          <p:nvPr/>
        </p:nvSpPr>
        <p:spPr>
          <a:xfrm>
            <a:off x="2594344" y="1177010"/>
            <a:ext cx="6366465" cy="584775"/>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設置可能な政府保有の建築物（敷地含む）の約</a:t>
            </a:r>
            <a:r>
              <a:rPr kumimoji="1" lang="en-US" altLang="ja-JP" sz="1600" dirty="0">
                <a:latin typeface="BIZ UDゴシック" panose="020B0400000000000000" pitchFamily="49" charset="-128"/>
                <a:ea typeface="BIZ UDゴシック" panose="020B0400000000000000" pitchFamily="49" charset="-128"/>
              </a:rPr>
              <a:t>50%</a:t>
            </a:r>
            <a:r>
              <a:rPr kumimoji="1" lang="ja-JP" altLang="en-US" sz="1600" dirty="0">
                <a:latin typeface="BIZ UDゴシック" panose="020B0400000000000000" pitchFamily="49" charset="-128"/>
                <a:ea typeface="BIZ UDゴシック" panose="020B0400000000000000" pitchFamily="49" charset="-128"/>
              </a:rPr>
              <a:t>以上に太陽光発電設備の設置を目指す。</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3" name="テキスト ボックス 11">
            <a:extLst>
              <a:ext uri="{FF2B5EF4-FFF2-40B4-BE49-F238E27FC236}">
                <a16:creationId xmlns:a16="http://schemas.microsoft.com/office/drawing/2014/main" id="{49E64401-8530-DDA6-2CFA-7A6E24AFA61A}"/>
              </a:ext>
            </a:extLst>
          </p:cNvPr>
          <p:cNvSpPr txBox="1"/>
          <p:nvPr/>
        </p:nvSpPr>
        <p:spPr>
          <a:xfrm>
            <a:off x="183191" y="2962679"/>
            <a:ext cx="2166604" cy="830997"/>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公用車</a:t>
            </a:r>
          </a:p>
        </p:txBody>
      </p:sp>
      <p:sp>
        <p:nvSpPr>
          <p:cNvPr id="4" name="テキスト ボックス 12">
            <a:extLst>
              <a:ext uri="{FF2B5EF4-FFF2-40B4-BE49-F238E27FC236}">
                <a16:creationId xmlns:a16="http://schemas.microsoft.com/office/drawing/2014/main" id="{EBEDED3F-921E-B6D2-6EB3-5F0F1880FB22}"/>
              </a:ext>
            </a:extLst>
          </p:cNvPr>
          <p:cNvSpPr txBox="1"/>
          <p:nvPr/>
        </p:nvSpPr>
        <p:spPr>
          <a:xfrm>
            <a:off x="2594344" y="2962679"/>
            <a:ext cx="6366465" cy="830997"/>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代替可能な電動車がない場合等を除き、新規導入・更新については</a:t>
            </a:r>
            <a:r>
              <a:rPr kumimoji="1" lang="en-US" altLang="ja-JP" sz="1600" dirty="0">
                <a:latin typeface="BIZ UDゴシック" panose="020B0400000000000000" pitchFamily="49" charset="-128"/>
                <a:ea typeface="BIZ UDゴシック" panose="020B0400000000000000" pitchFamily="49" charset="-128"/>
              </a:rPr>
              <a:t>2022</a:t>
            </a:r>
            <a:r>
              <a:rPr kumimoji="1" lang="ja-JP" altLang="en-US" sz="1600" dirty="0">
                <a:latin typeface="BIZ UDゴシック" panose="020B0400000000000000" pitchFamily="49" charset="-128"/>
                <a:ea typeface="BIZ UDゴシック" panose="020B0400000000000000" pitchFamily="49" charset="-128"/>
              </a:rPr>
              <a:t>年度以降全て電動車とし、ストック（使用する公用車全体）でも</a:t>
            </a:r>
            <a:r>
              <a:rPr kumimoji="1" lang="en-US" altLang="ja-JP" sz="1600" dirty="0">
                <a:latin typeface="BIZ UDゴシック" panose="020B0400000000000000" pitchFamily="49" charset="-128"/>
                <a:ea typeface="BIZ UDゴシック" panose="020B0400000000000000" pitchFamily="49" charset="-128"/>
              </a:rPr>
              <a:t>2030</a:t>
            </a:r>
            <a:r>
              <a:rPr kumimoji="1" lang="ja-JP" altLang="en-US" sz="1600" dirty="0">
                <a:latin typeface="BIZ UDゴシック" panose="020B0400000000000000" pitchFamily="49" charset="-128"/>
                <a:ea typeface="BIZ UDゴシック" panose="020B0400000000000000" pitchFamily="49" charset="-128"/>
              </a:rPr>
              <a:t>年度までに全て電動車とする。</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183191" y="1951894"/>
            <a:ext cx="2166604" cy="816046"/>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新築建築物</a:t>
            </a:r>
          </a:p>
        </p:txBody>
      </p:sp>
      <p:sp>
        <p:nvSpPr>
          <p:cNvPr id="7" name="テキスト ボックス 12">
            <a:extLst>
              <a:ext uri="{FF2B5EF4-FFF2-40B4-BE49-F238E27FC236}">
                <a16:creationId xmlns:a16="http://schemas.microsoft.com/office/drawing/2014/main" id="{62DB3C00-6F1A-865A-7788-629C4E21DD67}"/>
              </a:ext>
            </a:extLst>
          </p:cNvPr>
          <p:cNvSpPr txBox="1"/>
          <p:nvPr/>
        </p:nvSpPr>
        <p:spPr>
          <a:xfrm>
            <a:off x="2594344" y="1936942"/>
            <a:ext cx="6366465" cy="830997"/>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今後予定する新築事業については原則</a:t>
            </a:r>
            <a:r>
              <a:rPr kumimoji="1" lang="en-US" altLang="ja-JP" sz="1600" dirty="0">
                <a:latin typeface="BIZ UDゴシック" panose="020B0400000000000000" pitchFamily="49" charset="-128"/>
                <a:ea typeface="BIZ UDゴシック" panose="020B0400000000000000" pitchFamily="49" charset="-128"/>
              </a:rPr>
              <a:t>ZEB Oriented</a:t>
            </a:r>
            <a:r>
              <a:rPr kumimoji="1" lang="ja-JP" altLang="en-US" sz="1600" dirty="0">
                <a:latin typeface="BIZ UDゴシック" panose="020B0400000000000000" pitchFamily="49" charset="-128"/>
                <a:ea typeface="BIZ UDゴシック" panose="020B0400000000000000" pitchFamily="49" charset="-128"/>
              </a:rPr>
              <a:t>相当以上とし、</a:t>
            </a:r>
            <a:r>
              <a:rPr kumimoji="1" lang="en-US" altLang="ja-JP" sz="1600" dirty="0">
                <a:latin typeface="BIZ UDゴシック" panose="020B0400000000000000" pitchFamily="49" charset="-128"/>
                <a:ea typeface="BIZ UDゴシック" panose="020B0400000000000000" pitchFamily="49" charset="-128"/>
              </a:rPr>
              <a:t>2030</a:t>
            </a:r>
            <a:r>
              <a:rPr kumimoji="1" lang="ja-JP" altLang="en-US" sz="1600" dirty="0">
                <a:latin typeface="BIZ UDゴシック" panose="020B0400000000000000" pitchFamily="49" charset="-128"/>
                <a:ea typeface="BIZ UDゴシック" panose="020B0400000000000000" pitchFamily="49" charset="-128"/>
              </a:rPr>
              <a:t>年度までに新築建築物の平均で</a:t>
            </a:r>
            <a:r>
              <a:rPr kumimoji="1" lang="en-US" altLang="ja-JP" sz="1600" dirty="0">
                <a:latin typeface="BIZ UDゴシック" panose="020B0400000000000000" pitchFamily="49" charset="-128"/>
                <a:ea typeface="BIZ UDゴシック" panose="020B0400000000000000" pitchFamily="49" charset="-128"/>
              </a:rPr>
              <a:t>ZEB Ready</a:t>
            </a:r>
            <a:r>
              <a:rPr kumimoji="1" lang="ja-JP" altLang="en-US" sz="1600" dirty="0">
                <a:latin typeface="BIZ UDゴシック" panose="020B0400000000000000" pitchFamily="49" charset="-128"/>
                <a:ea typeface="BIZ UDゴシック" panose="020B0400000000000000" pitchFamily="49" charset="-128"/>
              </a:rPr>
              <a:t>相当となることを目指す。</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9" name="テキスト ボックス 11">
            <a:extLst>
              <a:ext uri="{FF2B5EF4-FFF2-40B4-BE49-F238E27FC236}">
                <a16:creationId xmlns:a16="http://schemas.microsoft.com/office/drawing/2014/main" id="{55727A30-A837-D26B-A747-121741B86CC2}"/>
              </a:ext>
            </a:extLst>
          </p:cNvPr>
          <p:cNvSpPr txBox="1"/>
          <p:nvPr/>
        </p:nvSpPr>
        <p:spPr>
          <a:xfrm>
            <a:off x="183191" y="3978998"/>
            <a:ext cx="2166604" cy="611480"/>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LED</a:t>
            </a:r>
            <a:r>
              <a:rPr kumimoji="1" lang="ja-JP" altLang="en-US" sz="2000" dirty="0">
                <a:latin typeface="BIZ UDゴシック" panose="020B0400000000000000" pitchFamily="49" charset="-128"/>
                <a:ea typeface="BIZ UDゴシック" panose="020B0400000000000000" pitchFamily="49" charset="-128"/>
              </a:rPr>
              <a:t>照明</a:t>
            </a:r>
          </a:p>
        </p:txBody>
      </p:sp>
      <p:sp>
        <p:nvSpPr>
          <p:cNvPr id="10" name="テキスト ボックス 12">
            <a:extLst>
              <a:ext uri="{FF2B5EF4-FFF2-40B4-BE49-F238E27FC236}">
                <a16:creationId xmlns:a16="http://schemas.microsoft.com/office/drawing/2014/main" id="{F5A65606-452A-DEA5-9365-48217BEB2482}"/>
              </a:ext>
            </a:extLst>
          </p:cNvPr>
          <p:cNvSpPr txBox="1"/>
          <p:nvPr/>
        </p:nvSpPr>
        <p:spPr>
          <a:xfrm>
            <a:off x="2594344" y="4005703"/>
            <a:ext cx="6366465" cy="584775"/>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既存設備を含めた政府全体の</a:t>
            </a:r>
            <a:r>
              <a:rPr kumimoji="1" lang="en-US" altLang="ja-JP" sz="1600" dirty="0">
                <a:latin typeface="BIZ UDゴシック" panose="020B0400000000000000" pitchFamily="49" charset="-128"/>
                <a:ea typeface="BIZ UDゴシック" panose="020B0400000000000000" pitchFamily="49" charset="-128"/>
              </a:rPr>
              <a:t>LED</a:t>
            </a:r>
            <a:r>
              <a:rPr kumimoji="1" lang="ja-JP" altLang="en-US" sz="1600" dirty="0">
                <a:latin typeface="BIZ UDゴシック" panose="020B0400000000000000" pitchFamily="49" charset="-128"/>
                <a:ea typeface="BIZ UDゴシック" panose="020B0400000000000000" pitchFamily="49" charset="-128"/>
              </a:rPr>
              <a:t>照明の導入割合を</a:t>
            </a:r>
            <a:r>
              <a:rPr kumimoji="1" lang="en-US" altLang="ja-JP" sz="1600" dirty="0">
                <a:latin typeface="BIZ UDゴシック" panose="020B0400000000000000" pitchFamily="49" charset="-128"/>
                <a:ea typeface="BIZ UDゴシック" panose="020B0400000000000000" pitchFamily="49" charset="-128"/>
              </a:rPr>
              <a:t>2030</a:t>
            </a:r>
            <a:r>
              <a:rPr kumimoji="1" lang="ja-JP" altLang="en-US" sz="1600" dirty="0">
                <a:latin typeface="BIZ UDゴシック" panose="020B0400000000000000" pitchFamily="49" charset="-128"/>
                <a:ea typeface="BIZ UDゴシック" panose="020B0400000000000000" pitchFamily="49" charset="-128"/>
              </a:rPr>
              <a:t>年度までに</a:t>
            </a:r>
            <a:r>
              <a:rPr kumimoji="1" lang="en-US" altLang="ja-JP" sz="1600" dirty="0">
                <a:latin typeface="BIZ UDゴシック" panose="020B0400000000000000" pitchFamily="49" charset="-128"/>
                <a:ea typeface="BIZ UDゴシック" panose="020B0400000000000000" pitchFamily="49" charset="-128"/>
              </a:rPr>
              <a:t>100</a:t>
            </a:r>
            <a:r>
              <a:rPr kumimoji="1" lang="ja-JP" altLang="en-US" sz="1600" dirty="0">
                <a:latin typeface="BIZ UDゴシック" panose="020B0400000000000000" pitchFamily="49" charset="-128"/>
                <a:ea typeface="BIZ UDゴシック" panose="020B0400000000000000" pitchFamily="49" charset="-128"/>
              </a:rPr>
              <a:t>％とする。</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11" name="テキスト ボックス 11">
            <a:extLst>
              <a:ext uri="{FF2B5EF4-FFF2-40B4-BE49-F238E27FC236}">
                <a16:creationId xmlns:a16="http://schemas.microsoft.com/office/drawing/2014/main" id="{393C9B79-A93F-C8AC-6D8A-491CC605EE28}"/>
              </a:ext>
            </a:extLst>
          </p:cNvPr>
          <p:cNvSpPr txBox="1"/>
          <p:nvPr/>
        </p:nvSpPr>
        <p:spPr>
          <a:xfrm>
            <a:off x="183191" y="5548454"/>
            <a:ext cx="2166604" cy="830997"/>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廃棄物の</a:t>
            </a:r>
            <a:endParaRPr kumimoji="1" lang="en-US" altLang="ja-JP" sz="2000" dirty="0">
              <a:latin typeface="BIZ UDゴシック" panose="020B0400000000000000" pitchFamily="49" charset="-128"/>
              <a:ea typeface="BIZ UDゴシック" panose="020B0400000000000000" pitchFamily="49" charset="-128"/>
            </a:endParaRPr>
          </a:p>
          <a:p>
            <a:pPr algn="ctr"/>
            <a:r>
              <a:rPr kumimoji="1" lang="en-US" altLang="ja-JP" sz="2000" dirty="0">
                <a:latin typeface="BIZ UDゴシック" panose="020B0400000000000000" pitchFamily="49" charset="-128"/>
                <a:ea typeface="BIZ UDゴシック" panose="020B0400000000000000" pitchFamily="49" charset="-128"/>
              </a:rPr>
              <a:t>3R</a:t>
            </a:r>
            <a:r>
              <a:rPr kumimoji="1" lang="ja-JP" altLang="en-US" sz="2000" dirty="0">
                <a:latin typeface="BIZ UDゴシック" panose="020B0400000000000000" pitchFamily="49" charset="-128"/>
                <a:ea typeface="BIZ UDゴシック" panose="020B0400000000000000" pitchFamily="49" charset="-128"/>
              </a:rPr>
              <a:t>＋</a:t>
            </a:r>
            <a:r>
              <a:rPr kumimoji="1" lang="en-US" altLang="ja-JP" sz="2000" dirty="0">
                <a:latin typeface="BIZ UDゴシック" panose="020B0400000000000000" pitchFamily="49" charset="-128"/>
                <a:ea typeface="BIZ UDゴシック" panose="020B0400000000000000" pitchFamily="49" charset="-128"/>
              </a:rPr>
              <a:t>Renewable</a:t>
            </a:r>
            <a:endParaRPr kumimoji="1" lang="ja-JP" altLang="en-US" sz="2000" dirty="0">
              <a:latin typeface="BIZ UDゴシック" panose="020B0400000000000000" pitchFamily="49" charset="-128"/>
              <a:ea typeface="BIZ UDゴシック" panose="020B0400000000000000" pitchFamily="49" charset="-128"/>
            </a:endParaRPr>
          </a:p>
        </p:txBody>
      </p:sp>
      <p:sp>
        <p:nvSpPr>
          <p:cNvPr id="12" name="テキスト ボックス 12">
            <a:extLst>
              <a:ext uri="{FF2B5EF4-FFF2-40B4-BE49-F238E27FC236}">
                <a16:creationId xmlns:a16="http://schemas.microsoft.com/office/drawing/2014/main" id="{B0971FA4-0B22-5AFE-F50A-11CA6DD2E28A}"/>
              </a:ext>
            </a:extLst>
          </p:cNvPr>
          <p:cNvSpPr txBox="1"/>
          <p:nvPr/>
        </p:nvSpPr>
        <p:spPr>
          <a:xfrm>
            <a:off x="2594343" y="5548454"/>
            <a:ext cx="6366465" cy="856645"/>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プラスチックごみをはじめ庁舎等から排出される廃棄物の</a:t>
            </a:r>
            <a:r>
              <a:rPr kumimoji="1" lang="en-US" altLang="ja-JP" sz="1600" dirty="0">
                <a:latin typeface="BIZ UDゴシック" panose="020B0400000000000000" pitchFamily="49" charset="-128"/>
                <a:ea typeface="BIZ UDゴシック" panose="020B0400000000000000" pitchFamily="49" charset="-128"/>
              </a:rPr>
              <a:t>3R+Renewable</a:t>
            </a:r>
            <a:r>
              <a:rPr kumimoji="1" lang="ja-JP" altLang="en-US" sz="1600" dirty="0">
                <a:latin typeface="BIZ UDゴシック" panose="020B0400000000000000" pitchFamily="49" charset="-128"/>
                <a:ea typeface="BIZ UDゴシック" panose="020B0400000000000000" pitchFamily="49" charset="-128"/>
              </a:rPr>
              <a:t>を徹底し、サーキュラーエコノミーへの移行を総合的に推進する。</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13" name="テキスト ボックス 11">
            <a:extLst>
              <a:ext uri="{FF2B5EF4-FFF2-40B4-BE49-F238E27FC236}">
                <a16:creationId xmlns:a16="http://schemas.microsoft.com/office/drawing/2014/main" id="{7137EEF5-2662-8788-119F-C3BC7C8D61B0}"/>
              </a:ext>
            </a:extLst>
          </p:cNvPr>
          <p:cNvSpPr txBox="1"/>
          <p:nvPr/>
        </p:nvSpPr>
        <p:spPr>
          <a:xfrm>
            <a:off x="183191" y="4780587"/>
            <a:ext cx="2166604" cy="569823"/>
          </a:xfrm>
          <a:prstGeom prst="rect">
            <a:avLst/>
          </a:prstGeom>
          <a:solidFill>
            <a:srgbClr val="C1EDEB"/>
          </a:solidFill>
        </p:spPr>
        <p:txBody>
          <a:bodyPr wrap="square" rtlCol="0" anchor="ctr" anchorCtr="0">
            <a:noAutofit/>
          </a:bodyPr>
          <a:lstStyle/>
          <a:p>
            <a:pPr algn="ctr"/>
            <a:r>
              <a:rPr kumimoji="1" lang="ja-JP" altLang="en-US" sz="2000" dirty="0">
                <a:latin typeface="BIZ UDゴシック" panose="020B0400000000000000" pitchFamily="49" charset="-128"/>
                <a:ea typeface="BIZ UDゴシック" panose="020B0400000000000000" pitchFamily="49" charset="-128"/>
              </a:rPr>
              <a:t>再エネ電力調達</a:t>
            </a:r>
          </a:p>
        </p:txBody>
      </p:sp>
      <p:sp>
        <p:nvSpPr>
          <p:cNvPr id="14" name="テキスト ボックス 12">
            <a:extLst>
              <a:ext uri="{FF2B5EF4-FFF2-40B4-BE49-F238E27FC236}">
                <a16:creationId xmlns:a16="http://schemas.microsoft.com/office/drawing/2014/main" id="{B84409F9-06C9-BC3E-FD43-3F3F6A1E8137}"/>
              </a:ext>
            </a:extLst>
          </p:cNvPr>
          <p:cNvSpPr txBox="1"/>
          <p:nvPr/>
        </p:nvSpPr>
        <p:spPr>
          <a:xfrm>
            <a:off x="2594344" y="4765635"/>
            <a:ext cx="6366465" cy="584775"/>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en-US" altLang="ja-JP" sz="1600" dirty="0">
                <a:latin typeface="BIZ UDゴシック" panose="020B0400000000000000" pitchFamily="49" charset="-128"/>
                <a:ea typeface="BIZ UDゴシック" panose="020B0400000000000000" pitchFamily="49" charset="-128"/>
              </a:rPr>
              <a:t>2030</a:t>
            </a:r>
            <a:r>
              <a:rPr kumimoji="1" lang="ja-JP" altLang="en-US" sz="1600" dirty="0">
                <a:latin typeface="BIZ UDゴシック" panose="020B0400000000000000" pitchFamily="49" charset="-128"/>
                <a:ea typeface="BIZ UDゴシック" panose="020B0400000000000000" pitchFamily="49" charset="-128"/>
              </a:rPr>
              <a:t>年までに各府省庁で調達する電力の</a:t>
            </a:r>
            <a:r>
              <a:rPr kumimoji="1" lang="en-US" altLang="ja-JP" sz="1600" dirty="0">
                <a:latin typeface="BIZ UDゴシック" panose="020B0400000000000000" pitchFamily="49" charset="-128"/>
                <a:ea typeface="BIZ UDゴシック" panose="020B0400000000000000" pitchFamily="49" charset="-128"/>
              </a:rPr>
              <a:t>60</a:t>
            </a:r>
            <a:r>
              <a:rPr kumimoji="1" lang="ja-JP" altLang="en-US" sz="1600" dirty="0">
                <a:latin typeface="BIZ UDゴシック" panose="020B0400000000000000" pitchFamily="49" charset="-128"/>
                <a:ea typeface="BIZ UDゴシック" panose="020B0400000000000000" pitchFamily="49" charset="-128"/>
              </a:rPr>
              <a:t>％以上を再生可能エネルギー電力とする。</a:t>
            </a:r>
            <a:endParaRPr kumimoji="1" lang="en-US" altLang="ja-JP" sz="16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449637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normAutofit/>
          </a:bodyPr>
          <a:lstStyle/>
          <a:p>
            <a:r>
              <a:rPr lang="ja-JP" altLang="en-US" dirty="0"/>
              <a:t>東京都</a:t>
            </a:r>
            <a:r>
              <a:rPr kumimoji="1" lang="ja-JP" altLang="en-US" dirty="0"/>
              <a:t>の動き</a:t>
            </a:r>
          </a:p>
        </p:txBody>
      </p:sp>
      <p:sp>
        <p:nvSpPr>
          <p:cNvPr id="1137" name="テキスト ボックス 10"/>
          <p:cNvSpPr txBox="1"/>
          <p:nvPr/>
        </p:nvSpPr>
        <p:spPr>
          <a:xfrm>
            <a:off x="4572000" y="6027640"/>
            <a:ext cx="4209137" cy="230832"/>
          </a:xfrm>
          <a:prstGeom prst="rect">
            <a:avLst/>
          </a:prstGeom>
          <a:noFill/>
        </p:spPr>
        <p:txBody>
          <a:bodyPr wrap="square" rtlCol="0">
            <a:spAutoFit/>
          </a:bodyPr>
          <a:lstStyle/>
          <a:p>
            <a:pPr algn="r"/>
            <a:r>
              <a:rPr kumimoji="1" lang="ja-JP" altLang="en-US" sz="900" dirty="0"/>
              <a:t>東京都</a:t>
            </a:r>
            <a:r>
              <a:rPr kumimoji="1" lang="en-US" altLang="ja-JP" sz="900" dirty="0"/>
              <a:t>HP</a:t>
            </a:r>
            <a:r>
              <a:rPr kumimoji="1" lang="ja-JP" altLang="en-US" sz="900" dirty="0"/>
              <a:t>より作成</a:t>
            </a:r>
          </a:p>
        </p:txBody>
      </p:sp>
      <p:sp>
        <p:nvSpPr>
          <p:cNvPr id="1144" name="スライド番号プレースホルダー 7"/>
          <p:cNvSpPr>
            <a:spLocks noGrp="1"/>
          </p:cNvSpPr>
          <p:nvPr>
            <p:ph type="sldNum" sz="quarter" idx="12"/>
          </p:nvPr>
        </p:nvSpPr>
        <p:spPr/>
        <p:txBody>
          <a:bodyPr/>
          <a:lstStyle/>
          <a:p>
            <a:fld id="{D202284B-640B-4309-93AF-8A2CB42E03EB}" type="slidenum">
              <a:rPr kumimoji="1" lang="ja-JP" altLang="en-US" smtClean="0"/>
              <a:t>8</a:t>
            </a:fld>
            <a:endParaRPr kumimoji="1" lang="ja-JP" altLang="en-US" dirty="0"/>
          </a:p>
        </p:txBody>
      </p:sp>
      <p:sp>
        <p:nvSpPr>
          <p:cNvPr id="2" name="テキスト ボックス 12">
            <a:extLst>
              <a:ext uri="{FF2B5EF4-FFF2-40B4-BE49-F238E27FC236}">
                <a16:creationId xmlns:a16="http://schemas.microsoft.com/office/drawing/2014/main" id="{F8171B2B-4538-4621-63C1-707445F5557B}"/>
              </a:ext>
            </a:extLst>
          </p:cNvPr>
          <p:cNvSpPr txBox="1"/>
          <p:nvPr/>
        </p:nvSpPr>
        <p:spPr>
          <a:xfrm>
            <a:off x="2612943" y="2614663"/>
            <a:ext cx="6366465" cy="1620957"/>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欧州を中心とする気候危機への対処を図りながらコロナ禍からの</a:t>
            </a:r>
          </a:p>
          <a:p>
            <a:pPr>
              <a:spcBef>
                <a:spcPts val="200"/>
              </a:spcBef>
            </a:pPr>
            <a:r>
              <a:rPr kumimoji="1" lang="ja-JP" altLang="en-US" sz="1600" dirty="0">
                <a:latin typeface="BIZ UDゴシック" panose="020B0400000000000000" pitchFamily="49" charset="-128"/>
                <a:ea typeface="BIZ UDゴシック" panose="020B0400000000000000" pitchFamily="49" charset="-128"/>
              </a:rPr>
              <a:t>「より良い復興」を目指す「グリーンリカバリー」の流れやコロナ禍で見られた社会の様々な変化も踏まえつつ、脱炭素社会への移行を進めるため、「ゼロエミッション東京」をアップデートした。</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また、</a:t>
            </a:r>
            <a:r>
              <a:rPr kumimoji="1" lang="en-US" altLang="ja-JP" sz="1600" dirty="0">
                <a:latin typeface="BIZ UDゴシック" panose="020B0400000000000000" pitchFamily="49" charset="-128"/>
                <a:ea typeface="BIZ UDゴシック" panose="020B0400000000000000" pitchFamily="49" charset="-128"/>
              </a:rPr>
              <a:t>2030</a:t>
            </a:r>
            <a:r>
              <a:rPr kumimoji="1" lang="ja-JP" altLang="en-US" sz="1600" dirty="0">
                <a:latin typeface="BIZ UDゴシック" panose="020B0400000000000000" pitchFamily="49" charset="-128"/>
                <a:ea typeface="BIZ UDゴシック" panose="020B0400000000000000" pitchFamily="49" charset="-128"/>
              </a:rPr>
              <a:t>年までに温室効果ガスを</a:t>
            </a:r>
            <a:r>
              <a:rPr kumimoji="1" lang="en-US" altLang="ja-JP" sz="1600" dirty="0">
                <a:latin typeface="BIZ UDゴシック" panose="020B0400000000000000" pitchFamily="49" charset="-128"/>
                <a:ea typeface="BIZ UDゴシック" panose="020B0400000000000000" pitchFamily="49" charset="-128"/>
              </a:rPr>
              <a:t>2000</a:t>
            </a:r>
            <a:r>
              <a:rPr kumimoji="1" lang="ja-JP" altLang="en-US" sz="1600" dirty="0">
                <a:latin typeface="BIZ UDゴシック" panose="020B0400000000000000" pitchFamily="49" charset="-128"/>
                <a:ea typeface="BIZ UDゴシック" panose="020B0400000000000000" pitchFamily="49" charset="-128"/>
              </a:rPr>
              <a:t>年比</a:t>
            </a:r>
            <a:r>
              <a:rPr kumimoji="1" lang="en-US" altLang="ja-JP" sz="1600" dirty="0">
                <a:latin typeface="BIZ UDゴシック" panose="020B0400000000000000" pitchFamily="49" charset="-128"/>
                <a:ea typeface="BIZ UDゴシック" panose="020B0400000000000000" pitchFamily="49" charset="-128"/>
              </a:rPr>
              <a:t>50%</a:t>
            </a:r>
            <a:r>
              <a:rPr kumimoji="1" lang="ja-JP" altLang="en-US" sz="1600" dirty="0">
                <a:latin typeface="BIZ UDゴシック" panose="020B0400000000000000" pitchFamily="49" charset="-128"/>
                <a:ea typeface="BIZ UDゴシック" panose="020B0400000000000000" pitchFamily="49" charset="-128"/>
              </a:rPr>
              <a:t>削減、再エネ電力の利用割合を</a:t>
            </a:r>
            <a:r>
              <a:rPr kumimoji="1" lang="en-US" altLang="ja-JP" sz="1600" dirty="0">
                <a:latin typeface="BIZ UDゴシック" panose="020B0400000000000000" pitchFamily="49" charset="-128"/>
                <a:ea typeface="BIZ UDゴシック" panose="020B0400000000000000" pitchFamily="49" charset="-128"/>
              </a:rPr>
              <a:t>50%</a:t>
            </a:r>
            <a:r>
              <a:rPr kumimoji="1" lang="ja-JP" altLang="en-US" sz="1600" dirty="0">
                <a:latin typeface="BIZ UDゴシック" panose="020B0400000000000000" pitchFamily="49" charset="-128"/>
                <a:ea typeface="BIZ UDゴシック" panose="020B0400000000000000" pitchFamily="49" charset="-128"/>
              </a:rPr>
              <a:t>まで高めていくなど、</a:t>
            </a:r>
            <a:r>
              <a:rPr kumimoji="1" lang="en-US" altLang="ja-JP" sz="1600" dirty="0">
                <a:latin typeface="BIZ UDゴシック" panose="020B0400000000000000" pitchFamily="49" charset="-128"/>
                <a:ea typeface="BIZ UDゴシック" panose="020B0400000000000000" pitchFamily="49" charset="-128"/>
              </a:rPr>
              <a:t>2030</a:t>
            </a:r>
            <a:r>
              <a:rPr kumimoji="1" lang="ja-JP" altLang="en-US" sz="1600" dirty="0">
                <a:latin typeface="BIZ UDゴシック" panose="020B0400000000000000" pitchFamily="49" charset="-128"/>
                <a:ea typeface="BIZ UDゴシック" panose="020B0400000000000000" pitchFamily="49" charset="-128"/>
              </a:rPr>
              <a:t>年目標を強化した。</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5" name="テキスト ボックス 11">
            <a:extLst>
              <a:ext uri="{FF2B5EF4-FFF2-40B4-BE49-F238E27FC236}">
                <a16:creationId xmlns:a16="http://schemas.microsoft.com/office/drawing/2014/main" id="{69CF55D5-3E60-F2E1-80F1-2C8BC59217BF}"/>
              </a:ext>
            </a:extLst>
          </p:cNvPr>
          <p:cNvSpPr txBox="1"/>
          <p:nvPr/>
        </p:nvSpPr>
        <p:spPr>
          <a:xfrm>
            <a:off x="164592" y="1030553"/>
            <a:ext cx="2166604" cy="1349086"/>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2019</a:t>
            </a:r>
            <a:r>
              <a:rPr kumimoji="1" lang="ja-JP" altLang="en-US" sz="2000" dirty="0">
                <a:latin typeface="BIZ UDゴシック" panose="020B0400000000000000" pitchFamily="49" charset="-128"/>
                <a:ea typeface="BIZ UDゴシック" panose="020B0400000000000000" pitchFamily="49" charset="-128"/>
              </a:rPr>
              <a:t>年</a:t>
            </a:r>
          </a:p>
        </p:txBody>
      </p:sp>
      <p:sp>
        <p:nvSpPr>
          <p:cNvPr id="6" name="テキスト ボックス 12">
            <a:extLst>
              <a:ext uri="{FF2B5EF4-FFF2-40B4-BE49-F238E27FC236}">
                <a16:creationId xmlns:a16="http://schemas.microsoft.com/office/drawing/2014/main" id="{F48A0C61-5E5F-37C9-1EC8-5E8E9AD8EAEB}"/>
              </a:ext>
            </a:extLst>
          </p:cNvPr>
          <p:cNvSpPr txBox="1"/>
          <p:nvPr/>
        </p:nvSpPr>
        <p:spPr>
          <a:xfrm>
            <a:off x="2612943" y="1030552"/>
            <a:ext cx="6366465" cy="1349087"/>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ja-JP" altLang="en-US" sz="1600" dirty="0">
                <a:latin typeface="BIZ UDゴシック" panose="020B0400000000000000" pitchFamily="49" charset="-128"/>
                <a:ea typeface="BIZ UDゴシック" panose="020B0400000000000000" pitchFamily="49" charset="-128"/>
              </a:rPr>
              <a:t>従来の低炭素から脱炭素への転換が不可欠であるとし、</a:t>
            </a:r>
            <a:r>
              <a:rPr kumimoji="1" lang="en-US" altLang="ja-JP" sz="1600" dirty="0">
                <a:latin typeface="BIZ UDゴシック" panose="020B0400000000000000" pitchFamily="49" charset="-128"/>
                <a:ea typeface="BIZ UDゴシック" panose="020B0400000000000000" pitchFamily="49" charset="-128"/>
              </a:rPr>
              <a:t>2050</a:t>
            </a:r>
            <a:r>
              <a:rPr kumimoji="1" lang="ja-JP" altLang="en-US" sz="1600" dirty="0">
                <a:latin typeface="BIZ UDゴシック" panose="020B0400000000000000" pitchFamily="49" charset="-128"/>
                <a:ea typeface="BIZ UDゴシック" panose="020B0400000000000000" pitchFamily="49" charset="-128"/>
              </a:rPr>
              <a:t>年までに「ゼロエミッション東京」を実現することで、世界の「二酸化炭素排出実質ゼロ」に貢献していくことを宣言した。</a:t>
            </a:r>
            <a:endParaRPr kumimoji="1" lang="en-US" altLang="ja-JP" sz="16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600" dirty="0">
                <a:latin typeface="BIZ UDゴシック" panose="020B0400000000000000" pitchFamily="49" charset="-128"/>
                <a:ea typeface="BIZ UDゴシック" panose="020B0400000000000000" pitchFamily="49" charset="-128"/>
              </a:rPr>
              <a:t>また、</a:t>
            </a:r>
            <a:r>
              <a:rPr kumimoji="1" lang="en-US" altLang="ja-JP" sz="1600" dirty="0">
                <a:latin typeface="BIZ UDゴシック" panose="020B0400000000000000" pitchFamily="49" charset="-128"/>
                <a:ea typeface="BIZ UDゴシック" panose="020B0400000000000000" pitchFamily="49" charset="-128"/>
              </a:rPr>
              <a:t>2030</a:t>
            </a:r>
            <a:r>
              <a:rPr kumimoji="1" lang="ja-JP" altLang="en-US" sz="1600" dirty="0">
                <a:latin typeface="BIZ UDゴシック" panose="020B0400000000000000" pitchFamily="49" charset="-128"/>
                <a:ea typeface="BIZ UDゴシック" panose="020B0400000000000000" pitchFamily="49" charset="-128"/>
              </a:rPr>
              <a:t>年までに</a:t>
            </a:r>
            <a:r>
              <a:rPr kumimoji="1" lang="en-US" altLang="ja-JP" sz="1600" dirty="0">
                <a:latin typeface="BIZ UDゴシック" panose="020B0400000000000000" pitchFamily="49" charset="-128"/>
                <a:ea typeface="BIZ UDゴシック" panose="020B0400000000000000" pitchFamily="49" charset="-128"/>
              </a:rPr>
              <a:t>2000</a:t>
            </a:r>
            <a:r>
              <a:rPr kumimoji="1" lang="ja-JP" altLang="en-US" sz="1600" dirty="0">
                <a:latin typeface="BIZ UDゴシック" panose="020B0400000000000000" pitchFamily="49" charset="-128"/>
                <a:ea typeface="BIZ UDゴシック" panose="020B0400000000000000" pitchFamily="49" charset="-128"/>
              </a:rPr>
              <a:t>年比で温室効果ガス排出量を</a:t>
            </a:r>
            <a:r>
              <a:rPr kumimoji="1" lang="en-US" altLang="ja-JP" sz="1600" dirty="0">
                <a:latin typeface="BIZ UDゴシック" panose="020B0400000000000000" pitchFamily="49" charset="-128"/>
                <a:ea typeface="BIZ UDゴシック" panose="020B0400000000000000" pitchFamily="49" charset="-128"/>
              </a:rPr>
              <a:t>30%</a:t>
            </a:r>
            <a:r>
              <a:rPr kumimoji="1" lang="ja-JP" altLang="en-US" sz="1600" dirty="0">
                <a:latin typeface="BIZ UDゴシック" panose="020B0400000000000000" pitchFamily="49" charset="-128"/>
                <a:ea typeface="BIZ UDゴシック" panose="020B0400000000000000" pitchFamily="49" charset="-128"/>
              </a:rPr>
              <a:t>削減する目標を設定した。</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3" name="テキスト ボックス 11">
            <a:extLst>
              <a:ext uri="{FF2B5EF4-FFF2-40B4-BE49-F238E27FC236}">
                <a16:creationId xmlns:a16="http://schemas.microsoft.com/office/drawing/2014/main" id="{4EFD863F-460B-D397-6788-2778262BE911}"/>
              </a:ext>
            </a:extLst>
          </p:cNvPr>
          <p:cNvSpPr txBox="1"/>
          <p:nvPr/>
        </p:nvSpPr>
        <p:spPr>
          <a:xfrm>
            <a:off x="201660" y="4407877"/>
            <a:ext cx="2166604" cy="1569660"/>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2022</a:t>
            </a:r>
            <a:r>
              <a:rPr kumimoji="1" lang="ja-JP" altLang="en-US" sz="2000" dirty="0">
                <a:latin typeface="BIZ UDゴシック" panose="020B0400000000000000" pitchFamily="49" charset="-128"/>
                <a:ea typeface="BIZ UDゴシック" panose="020B0400000000000000" pitchFamily="49" charset="-128"/>
              </a:rPr>
              <a:t>年</a:t>
            </a:r>
          </a:p>
        </p:txBody>
      </p:sp>
      <p:sp>
        <p:nvSpPr>
          <p:cNvPr id="4" name="テキスト ボックス 12">
            <a:extLst>
              <a:ext uri="{FF2B5EF4-FFF2-40B4-BE49-F238E27FC236}">
                <a16:creationId xmlns:a16="http://schemas.microsoft.com/office/drawing/2014/main" id="{7BDA9AC7-818D-A1D7-0DE5-CBA831E9B4BA}"/>
              </a:ext>
            </a:extLst>
          </p:cNvPr>
          <p:cNvSpPr txBox="1"/>
          <p:nvPr/>
        </p:nvSpPr>
        <p:spPr>
          <a:xfrm>
            <a:off x="2612943" y="4407876"/>
            <a:ext cx="6366465" cy="1569660"/>
          </a:xfrm>
          <a:prstGeom prst="rect">
            <a:avLst/>
          </a:prstGeom>
          <a:noFill/>
          <a:ln>
            <a:solidFill>
              <a:schemeClr val="tx1">
                <a:lumMod val="85000"/>
                <a:lumOff val="15000"/>
              </a:schemeClr>
            </a:solidFill>
            <a:prstDash val="sysDot"/>
          </a:ln>
        </p:spPr>
        <p:txBody>
          <a:bodyPr wrap="square" rtlCol="0">
            <a:spAutoFit/>
          </a:bodyPr>
          <a:lstStyle/>
          <a:p>
            <a:pPr>
              <a:spcBef>
                <a:spcPts val="200"/>
              </a:spcBef>
            </a:pPr>
            <a:r>
              <a:rPr kumimoji="1" lang="en-US" altLang="ja-JP" sz="1600" dirty="0">
                <a:latin typeface="BIZ UDゴシック" panose="020B0400000000000000" pitchFamily="49" charset="-128"/>
                <a:ea typeface="BIZ UDゴシック" panose="020B0400000000000000" pitchFamily="49" charset="-128"/>
              </a:rPr>
              <a:t>9</a:t>
            </a:r>
            <a:r>
              <a:rPr kumimoji="1" lang="ja-JP" altLang="en-US" sz="1600" dirty="0">
                <a:latin typeface="BIZ UDゴシック" panose="020B0400000000000000" pitchFamily="49" charset="-128"/>
                <a:ea typeface="BIZ UDゴシック" panose="020B0400000000000000" pitchFamily="49" charset="-128"/>
              </a:rPr>
              <a:t>月に東京都環境基本計画を改定し、「危機を契機とした脱炭素化とエネルギー安全保障の一体的実現」、「エネルギーの脱炭素化と持続可能な資源利用によるゼロエミッションの実現」、「生物多様性の恵みを受け続けられる、自然と共生する豊かな社会の実現」、「都民の安全・健康が確保された、より良質な都市環境の実現」に向け、都の各制度の強化を進めることとした。</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21" name="テキスト ボックス 11">
            <a:extLst>
              <a:ext uri="{FF2B5EF4-FFF2-40B4-BE49-F238E27FC236}">
                <a16:creationId xmlns:a16="http://schemas.microsoft.com/office/drawing/2014/main" id="{349942AD-C0BC-DDB8-ED5C-8C6C1F7D852B}"/>
              </a:ext>
            </a:extLst>
          </p:cNvPr>
          <p:cNvSpPr txBox="1"/>
          <p:nvPr/>
        </p:nvSpPr>
        <p:spPr>
          <a:xfrm>
            <a:off x="164592" y="2618882"/>
            <a:ext cx="2166604" cy="1616738"/>
          </a:xfrm>
          <a:prstGeom prst="rect">
            <a:avLst/>
          </a:prstGeom>
          <a:solidFill>
            <a:srgbClr val="C1EDEB"/>
          </a:solidFill>
        </p:spPr>
        <p:txBody>
          <a:bodyPr wrap="square" rtlCol="0" anchor="ctr" anchorCtr="0">
            <a:noAutofit/>
          </a:bodyPr>
          <a:lstStyle/>
          <a:p>
            <a:pPr algn="ctr"/>
            <a:r>
              <a:rPr kumimoji="1" lang="en-US" altLang="ja-JP" sz="2000" dirty="0">
                <a:latin typeface="BIZ UDゴシック" panose="020B0400000000000000" pitchFamily="49" charset="-128"/>
                <a:ea typeface="BIZ UDゴシック" panose="020B0400000000000000" pitchFamily="49" charset="-128"/>
              </a:rPr>
              <a:t>2021</a:t>
            </a:r>
            <a:r>
              <a:rPr kumimoji="1" lang="ja-JP" altLang="en-US" sz="2000" dirty="0">
                <a:latin typeface="BIZ UDゴシック" panose="020B0400000000000000" pitchFamily="49" charset="-128"/>
                <a:ea typeface="BIZ UDゴシック" panose="020B0400000000000000" pitchFamily="49" charset="-128"/>
              </a:rPr>
              <a:t>年</a:t>
            </a:r>
          </a:p>
        </p:txBody>
      </p:sp>
    </p:spTree>
    <p:extLst>
      <p:ext uri="{BB962C8B-B14F-4D97-AF65-F5344CB8AC3E}">
        <p14:creationId xmlns:p14="http://schemas.microsoft.com/office/powerpoint/2010/main" val="82674095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PT_UD">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 2013 - 2022</Template>
  <TotalTime>2932</TotalTime>
  <Words>1715</Words>
  <Application>Microsoft Office PowerPoint</Application>
  <PresentationFormat>画面に合わせる (4:3)</PresentationFormat>
  <Paragraphs>97</Paragraphs>
  <Slides>13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13</vt:i4>
      </vt:variant>
    </vt:vector>
  </HeadingPairs>
  <TitlesOfParts>
    <vt:vector size="18" baseType="lpstr">
      <vt:lpstr>BIZ UDPゴシック</vt:lpstr>
      <vt:lpstr>BIZ UDゴシック</vt:lpstr>
      <vt:lpstr>游ゴシック</vt:lpstr>
      <vt:lpstr>Arial</vt:lpstr>
      <vt:lpstr>Office テーマ</vt:lpstr>
      <vt:lpstr>国際社会、国、東京都の動向</vt:lpstr>
      <vt:lpstr>気候変動緩和策</vt:lpstr>
      <vt:lpstr>国際社会の動き</vt:lpstr>
      <vt:lpstr>カーボンニュートラル表明国数の拡大</vt:lpstr>
      <vt:lpstr>世界の主要国における政策</vt:lpstr>
      <vt:lpstr>国の動き</vt:lpstr>
      <vt:lpstr>国の2030年度目標及び2050ネットゼロに対する進捗</vt:lpstr>
      <vt:lpstr>政府実行計画（2021年10月）</vt:lpstr>
      <vt:lpstr>東京都の動き</vt:lpstr>
      <vt:lpstr>東京都の現状</vt:lpstr>
      <vt:lpstr>東京都が目指す都市の姿と主な2030年目標</vt:lpstr>
      <vt:lpstr>気候変動適応策</vt:lpstr>
      <vt:lpstr>適応への取り組み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中尾 理恵子</dc:creator>
  <cp:lastModifiedBy>黒田　宗範</cp:lastModifiedBy>
  <cp:revision>289</cp:revision>
  <cp:lastPrinted>2023-06-08T02:55:32Z</cp:lastPrinted>
  <dcterms:created xsi:type="dcterms:W3CDTF">2023-06-08T00:51:24Z</dcterms:created>
  <dcterms:modified xsi:type="dcterms:W3CDTF">2024-08-08T06:01:11Z</dcterms:modified>
</cp:coreProperties>
</file>